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3" r:id="rId1"/>
  </p:sldMasterIdLst>
  <p:sldIdLst>
    <p:sldId id="256" r:id="rId2"/>
    <p:sldId id="257" r:id="rId3"/>
    <p:sldId id="258" r:id="rId4"/>
    <p:sldId id="278" r:id="rId5"/>
    <p:sldId id="260" r:id="rId6"/>
    <p:sldId id="261" r:id="rId7"/>
    <p:sldId id="262" r:id="rId8"/>
    <p:sldId id="279" r:id="rId9"/>
    <p:sldId id="280" r:id="rId10"/>
    <p:sldId id="264" r:id="rId11"/>
    <p:sldId id="265" r:id="rId12"/>
    <p:sldId id="266" r:id="rId13"/>
    <p:sldId id="281" r:id="rId14"/>
    <p:sldId id="282" r:id="rId15"/>
    <p:sldId id="283" r:id="rId16"/>
    <p:sldId id="284" r:id="rId17"/>
    <p:sldId id="285" r:id="rId18"/>
    <p:sldId id="286" r:id="rId19"/>
    <p:sldId id="287" r:id="rId20"/>
    <p:sldId id="288" r:id="rId21"/>
    <p:sldId id="289" r:id="rId22"/>
    <p:sldId id="29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F0EA758-95CD-45EB-8644-57BE0B93C41F}">
          <p14:sldIdLst>
            <p14:sldId id="256"/>
            <p14:sldId id="257"/>
            <p14:sldId id="258"/>
            <p14:sldId id="278"/>
            <p14:sldId id="260"/>
            <p14:sldId id="261"/>
            <p14:sldId id="262"/>
            <p14:sldId id="279"/>
            <p14:sldId id="280"/>
            <p14:sldId id="264"/>
            <p14:sldId id="265"/>
            <p14:sldId id="266"/>
            <p14:sldId id="281"/>
            <p14:sldId id="282"/>
            <p14:sldId id="283"/>
            <p14:sldId id="284"/>
            <p14:sldId id="285"/>
            <p14:sldId id="286"/>
            <p14:sldId id="287"/>
            <p14:sldId id="288"/>
            <p14:sldId id="289"/>
            <p14:sldId id="29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8" d="100"/>
          <a:sy n="98" d="100"/>
        </p:scale>
        <p:origin x="110" y="9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neet sharma" userId="a9dfe7ad73f8f4c3" providerId="LiveId" clId="{0E1866FC-C3FA-4C47-8E5B-8A2B08677364}"/>
    <pc:docChg chg="undo custSel addSld delSld modSld sldOrd modSection">
      <pc:chgData name="vineet sharma" userId="a9dfe7ad73f8f4c3" providerId="LiveId" clId="{0E1866FC-C3FA-4C47-8E5B-8A2B08677364}" dt="2022-02-02T07:37:23.893" v="1858" actId="255"/>
      <pc:docMkLst>
        <pc:docMk/>
      </pc:docMkLst>
      <pc:sldChg chg="addSp modSp mod">
        <pc:chgData name="vineet sharma" userId="a9dfe7ad73f8f4c3" providerId="LiveId" clId="{0E1866FC-C3FA-4C47-8E5B-8A2B08677364}" dt="2022-02-02T07:37:23.893" v="1858" actId="255"/>
        <pc:sldMkLst>
          <pc:docMk/>
          <pc:sldMk cId="2392803237" sldId="256"/>
        </pc:sldMkLst>
        <pc:spChg chg="mod">
          <ac:chgData name="vineet sharma" userId="a9dfe7ad73f8f4c3" providerId="LiveId" clId="{0E1866FC-C3FA-4C47-8E5B-8A2B08677364}" dt="2022-02-02T07:35:52.020" v="1828" actId="20577"/>
          <ac:spMkLst>
            <pc:docMk/>
            <pc:sldMk cId="2392803237" sldId="256"/>
            <ac:spMk id="2" creationId="{20F5E312-8A8B-47BA-A9DC-F7006C52A678}"/>
          </ac:spMkLst>
        </pc:spChg>
        <pc:spChg chg="mod">
          <ac:chgData name="vineet sharma" userId="a9dfe7ad73f8f4c3" providerId="LiveId" clId="{0E1866FC-C3FA-4C47-8E5B-8A2B08677364}" dt="2022-02-02T06:46:40.832" v="1732" actId="14100"/>
          <ac:spMkLst>
            <pc:docMk/>
            <pc:sldMk cId="2392803237" sldId="256"/>
            <ac:spMk id="3" creationId="{CE9667C5-A076-41A6-B168-A148EBF3C1A5}"/>
          </ac:spMkLst>
        </pc:spChg>
        <pc:spChg chg="add mod">
          <ac:chgData name="vineet sharma" userId="a9dfe7ad73f8f4c3" providerId="LiveId" clId="{0E1866FC-C3FA-4C47-8E5B-8A2B08677364}" dt="2022-02-02T07:37:23.893" v="1858" actId="255"/>
          <ac:spMkLst>
            <pc:docMk/>
            <pc:sldMk cId="2392803237" sldId="256"/>
            <ac:spMk id="5" creationId="{B8B10ACA-54F9-4C8A-9312-F517042F78DC}"/>
          </ac:spMkLst>
        </pc:spChg>
        <pc:picChg chg="mod">
          <ac:chgData name="vineet sharma" userId="a9dfe7ad73f8f4c3" providerId="LiveId" clId="{0E1866FC-C3FA-4C47-8E5B-8A2B08677364}" dt="2022-02-02T06:50:59.626" v="1750" actId="1076"/>
          <ac:picMkLst>
            <pc:docMk/>
            <pc:sldMk cId="2392803237" sldId="256"/>
            <ac:picMk id="8" creationId="{1A803689-ADE2-4029-963F-596C36CE95E0}"/>
          </ac:picMkLst>
        </pc:picChg>
      </pc:sldChg>
      <pc:sldChg chg="modSp mod">
        <pc:chgData name="vineet sharma" userId="a9dfe7ad73f8f4c3" providerId="LiveId" clId="{0E1866FC-C3FA-4C47-8E5B-8A2B08677364}" dt="2022-02-02T06:36:29.468" v="1704" actId="339"/>
        <pc:sldMkLst>
          <pc:docMk/>
          <pc:sldMk cId="736490432" sldId="257"/>
        </pc:sldMkLst>
        <pc:spChg chg="mod">
          <ac:chgData name="vineet sharma" userId="a9dfe7ad73f8f4c3" providerId="LiveId" clId="{0E1866FC-C3FA-4C47-8E5B-8A2B08677364}" dt="2022-02-02T06:36:29.468" v="1704" actId="339"/>
          <ac:spMkLst>
            <pc:docMk/>
            <pc:sldMk cId="736490432" sldId="257"/>
            <ac:spMk id="2" creationId="{37CCC6FE-4768-4A1F-811F-586DCBCBAC02}"/>
          </ac:spMkLst>
        </pc:spChg>
      </pc:sldChg>
      <pc:sldChg chg="modSp mod">
        <pc:chgData name="vineet sharma" userId="a9dfe7ad73f8f4c3" providerId="LiveId" clId="{0E1866FC-C3FA-4C47-8E5B-8A2B08677364}" dt="2022-02-02T04:07:26.031" v="185" actId="21"/>
        <pc:sldMkLst>
          <pc:docMk/>
          <pc:sldMk cId="1560119915" sldId="258"/>
        </pc:sldMkLst>
        <pc:spChg chg="mod">
          <ac:chgData name="vineet sharma" userId="a9dfe7ad73f8f4c3" providerId="LiveId" clId="{0E1866FC-C3FA-4C47-8E5B-8A2B08677364}" dt="2022-02-02T03:58:14.352" v="167" actId="1076"/>
          <ac:spMkLst>
            <pc:docMk/>
            <pc:sldMk cId="1560119915" sldId="258"/>
            <ac:spMk id="2" creationId="{B2FBC338-E0BB-4F51-832C-781681741705}"/>
          </ac:spMkLst>
        </pc:spChg>
        <pc:spChg chg="mod">
          <ac:chgData name="vineet sharma" userId="a9dfe7ad73f8f4c3" providerId="LiveId" clId="{0E1866FC-C3FA-4C47-8E5B-8A2B08677364}" dt="2022-02-02T04:07:26.031" v="185" actId="21"/>
          <ac:spMkLst>
            <pc:docMk/>
            <pc:sldMk cId="1560119915" sldId="258"/>
            <ac:spMk id="3" creationId="{C47854E6-A471-4BA1-B5D8-875358EB9963}"/>
          </ac:spMkLst>
        </pc:spChg>
      </pc:sldChg>
      <pc:sldChg chg="del">
        <pc:chgData name="vineet sharma" userId="a9dfe7ad73f8f4c3" providerId="LiveId" clId="{0E1866FC-C3FA-4C47-8E5B-8A2B08677364}" dt="2022-02-02T04:15:36.310" v="350" actId="47"/>
        <pc:sldMkLst>
          <pc:docMk/>
          <pc:sldMk cId="3230932781" sldId="259"/>
        </pc:sldMkLst>
      </pc:sldChg>
      <pc:sldChg chg="modSp mod">
        <pc:chgData name="vineet sharma" userId="a9dfe7ad73f8f4c3" providerId="LiveId" clId="{0E1866FC-C3FA-4C47-8E5B-8A2B08677364}" dt="2022-02-02T06:40:10.453" v="1728" actId="108"/>
        <pc:sldMkLst>
          <pc:docMk/>
          <pc:sldMk cId="1633163433" sldId="260"/>
        </pc:sldMkLst>
        <pc:spChg chg="mod">
          <ac:chgData name="vineet sharma" userId="a9dfe7ad73f8f4c3" providerId="LiveId" clId="{0E1866FC-C3FA-4C47-8E5B-8A2B08677364}" dt="2022-02-02T06:40:10.453" v="1728" actId="108"/>
          <ac:spMkLst>
            <pc:docMk/>
            <pc:sldMk cId="1633163433" sldId="260"/>
            <ac:spMk id="2" creationId="{37CCC6FE-4768-4A1F-811F-586DCBCBAC02}"/>
          </ac:spMkLst>
        </pc:spChg>
      </pc:sldChg>
      <pc:sldChg chg="modSp mod">
        <pc:chgData name="vineet sharma" userId="a9dfe7ad73f8f4c3" providerId="LiveId" clId="{0E1866FC-C3FA-4C47-8E5B-8A2B08677364}" dt="2022-02-02T04:11:15.549" v="236" actId="5793"/>
        <pc:sldMkLst>
          <pc:docMk/>
          <pc:sldMk cId="3231018925" sldId="261"/>
        </pc:sldMkLst>
        <pc:spChg chg="mod">
          <ac:chgData name="vineet sharma" userId="a9dfe7ad73f8f4c3" providerId="LiveId" clId="{0E1866FC-C3FA-4C47-8E5B-8A2B08677364}" dt="2022-02-02T04:09:22.951" v="233" actId="20577"/>
          <ac:spMkLst>
            <pc:docMk/>
            <pc:sldMk cId="3231018925" sldId="261"/>
            <ac:spMk id="2" creationId="{9C27DD5E-B1C5-4A4A-962C-0ED3FE28C447}"/>
          </ac:spMkLst>
        </pc:spChg>
        <pc:spChg chg="mod">
          <ac:chgData name="vineet sharma" userId="a9dfe7ad73f8f4c3" providerId="LiveId" clId="{0E1866FC-C3FA-4C47-8E5B-8A2B08677364}" dt="2022-02-02T04:11:15.549" v="236" actId="5793"/>
          <ac:spMkLst>
            <pc:docMk/>
            <pc:sldMk cId="3231018925" sldId="261"/>
            <ac:spMk id="3" creationId="{69B4B06C-B02E-41CE-A619-0B7BE8382E1C}"/>
          </ac:spMkLst>
        </pc:spChg>
      </pc:sldChg>
      <pc:sldChg chg="modSp mod">
        <pc:chgData name="vineet sharma" userId="a9dfe7ad73f8f4c3" providerId="LiveId" clId="{0E1866FC-C3FA-4C47-8E5B-8A2B08677364}" dt="2022-02-02T06:12:10.476" v="1683" actId="20577"/>
        <pc:sldMkLst>
          <pc:docMk/>
          <pc:sldMk cId="103093148" sldId="262"/>
        </pc:sldMkLst>
        <pc:spChg chg="mod">
          <ac:chgData name="vineet sharma" userId="a9dfe7ad73f8f4c3" providerId="LiveId" clId="{0E1866FC-C3FA-4C47-8E5B-8A2B08677364}" dt="2022-02-02T04:14:42.854" v="348" actId="20577"/>
          <ac:spMkLst>
            <pc:docMk/>
            <pc:sldMk cId="103093148" sldId="262"/>
            <ac:spMk id="2" creationId="{9C27DD5E-B1C5-4A4A-962C-0ED3FE28C447}"/>
          </ac:spMkLst>
        </pc:spChg>
        <pc:spChg chg="mod">
          <ac:chgData name="vineet sharma" userId="a9dfe7ad73f8f4c3" providerId="LiveId" clId="{0E1866FC-C3FA-4C47-8E5B-8A2B08677364}" dt="2022-02-02T06:12:10.476" v="1683" actId="20577"/>
          <ac:spMkLst>
            <pc:docMk/>
            <pc:sldMk cId="103093148" sldId="262"/>
            <ac:spMk id="3" creationId="{69B4B06C-B02E-41CE-A619-0B7BE8382E1C}"/>
          </ac:spMkLst>
        </pc:spChg>
      </pc:sldChg>
      <pc:sldChg chg="modSp del mod">
        <pc:chgData name="vineet sharma" userId="a9dfe7ad73f8f4c3" providerId="LiveId" clId="{0E1866FC-C3FA-4C47-8E5B-8A2B08677364}" dt="2022-02-02T05:03:35.906" v="1059" actId="47"/>
        <pc:sldMkLst>
          <pc:docMk/>
          <pc:sldMk cId="871662046" sldId="263"/>
        </pc:sldMkLst>
        <pc:spChg chg="mod">
          <ac:chgData name="vineet sharma" userId="a9dfe7ad73f8f4c3" providerId="LiveId" clId="{0E1866FC-C3FA-4C47-8E5B-8A2B08677364}" dt="2022-02-02T04:40:01.152" v="536" actId="20577"/>
          <ac:spMkLst>
            <pc:docMk/>
            <pc:sldMk cId="871662046" sldId="263"/>
            <ac:spMk id="2" creationId="{9C27DD5E-B1C5-4A4A-962C-0ED3FE28C447}"/>
          </ac:spMkLst>
        </pc:spChg>
        <pc:spChg chg="mod">
          <ac:chgData name="vineet sharma" userId="a9dfe7ad73f8f4c3" providerId="LiveId" clId="{0E1866FC-C3FA-4C47-8E5B-8A2B08677364}" dt="2022-02-02T05:03:17.835" v="1058" actId="14100"/>
          <ac:spMkLst>
            <pc:docMk/>
            <pc:sldMk cId="871662046" sldId="263"/>
            <ac:spMk id="3" creationId="{69B4B06C-B02E-41CE-A619-0B7BE8382E1C}"/>
          </ac:spMkLst>
        </pc:spChg>
      </pc:sldChg>
      <pc:sldChg chg="modSp mod">
        <pc:chgData name="vineet sharma" userId="a9dfe7ad73f8f4c3" providerId="LiveId" clId="{0E1866FC-C3FA-4C47-8E5B-8A2B08677364}" dt="2022-02-02T04:43:26.297" v="666"/>
        <pc:sldMkLst>
          <pc:docMk/>
          <pc:sldMk cId="3981143183" sldId="264"/>
        </pc:sldMkLst>
        <pc:spChg chg="mod">
          <ac:chgData name="vineet sharma" userId="a9dfe7ad73f8f4c3" providerId="LiveId" clId="{0E1866FC-C3FA-4C47-8E5B-8A2B08677364}" dt="2022-02-02T04:43:06.944" v="665" actId="27636"/>
          <ac:spMkLst>
            <pc:docMk/>
            <pc:sldMk cId="3981143183" sldId="264"/>
            <ac:spMk id="2" creationId="{9C27DD5E-B1C5-4A4A-962C-0ED3FE28C447}"/>
          </ac:spMkLst>
        </pc:spChg>
        <pc:spChg chg="mod">
          <ac:chgData name="vineet sharma" userId="a9dfe7ad73f8f4c3" providerId="LiveId" clId="{0E1866FC-C3FA-4C47-8E5B-8A2B08677364}" dt="2022-02-02T04:43:26.297" v="666"/>
          <ac:spMkLst>
            <pc:docMk/>
            <pc:sldMk cId="3981143183" sldId="264"/>
            <ac:spMk id="3" creationId="{69B4B06C-B02E-41CE-A619-0B7BE8382E1C}"/>
          </ac:spMkLst>
        </pc:spChg>
      </pc:sldChg>
      <pc:sldChg chg="modSp mod">
        <pc:chgData name="vineet sharma" userId="a9dfe7ad73f8f4c3" providerId="LiveId" clId="{0E1866FC-C3FA-4C47-8E5B-8A2B08677364}" dt="2022-02-02T06:56:52.591" v="1800" actId="20577"/>
        <pc:sldMkLst>
          <pc:docMk/>
          <pc:sldMk cId="1359758851" sldId="265"/>
        </pc:sldMkLst>
        <pc:spChg chg="mod">
          <ac:chgData name="vineet sharma" userId="a9dfe7ad73f8f4c3" providerId="LiveId" clId="{0E1866FC-C3FA-4C47-8E5B-8A2B08677364}" dt="2022-02-02T06:56:52.591" v="1800" actId="20577"/>
          <ac:spMkLst>
            <pc:docMk/>
            <pc:sldMk cId="1359758851" sldId="265"/>
            <ac:spMk id="2" creationId="{9C27DD5E-B1C5-4A4A-962C-0ED3FE28C447}"/>
          </ac:spMkLst>
        </pc:spChg>
        <pc:spChg chg="mod">
          <ac:chgData name="vineet sharma" userId="a9dfe7ad73f8f4c3" providerId="LiveId" clId="{0E1866FC-C3FA-4C47-8E5B-8A2B08677364}" dt="2022-02-02T06:53:37.046" v="1789" actId="14100"/>
          <ac:spMkLst>
            <pc:docMk/>
            <pc:sldMk cId="1359758851" sldId="265"/>
            <ac:spMk id="3" creationId="{69B4B06C-B02E-41CE-A619-0B7BE8382E1C}"/>
          </ac:spMkLst>
        </pc:spChg>
      </pc:sldChg>
      <pc:sldChg chg="modSp mod">
        <pc:chgData name="vineet sharma" userId="a9dfe7ad73f8f4c3" providerId="LiveId" clId="{0E1866FC-C3FA-4C47-8E5B-8A2B08677364}" dt="2022-02-02T04:49:06.745" v="1046"/>
        <pc:sldMkLst>
          <pc:docMk/>
          <pc:sldMk cId="3242519062" sldId="266"/>
        </pc:sldMkLst>
        <pc:spChg chg="mod">
          <ac:chgData name="vineet sharma" userId="a9dfe7ad73f8f4c3" providerId="LiveId" clId="{0E1866FC-C3FA-4C47-8E5B-8A2B08677364}" dt="2022-02-02T04:47:38.450" v="1040" actId="20577"/>
          <ac:spMkLst>
            <pc:docMk/>
            <pc:sldMk cId="3242519062" sldId="266"/>
            <ac:spMk id="2" creationId="{9C27DD5E-B1C5-4A4A-962C-0ED3FE28C447}"/>
          </ac:spMkLst>
        </pc:spChg>
        <pc:spChg chg="mod">
          <ac:chgData name="vineet sharma" userId="a9dfe7ad73f8f4c3" providerId="LiveId" clId="{0E1866FC-C3FA-4C47-8E5B-8A2B08677364}" dt="2022-02-02T04:49:06.745" v="1046"/>
          <ac:spMkLst>
            <pc:docMk/>
            <pc:sldMk cId="3242519062" sldId="266"/>
            <ac:spMk id="3" creationId="{69B4B06C-B02E-41CE-A619-0B7BE8382E1C}"/>
          </ac:spMkLst>
        </pc:spChg>
      </pc:sldChg>
      <pc:sldChg chg="del">
        <pc:chgData name="vineet sharma" userId="a9dfe7ad73f8f4c3" providerId="LiveId" clId="{0E1866FC-C3FA-4C47-8E5B-8A2B08677364}" dt="2022-02-02T04:50:31.275" v="1047" actId="2696"/>
        <pc:sldMkLst>
          <pc:docMk/>
          <pc:sldMk cId="360735131" sldId="267"/>
        </pc:sldMkLst>
      </pc:sldChg>
      <pc:sldChg chg="del">
        <pc:chgData name="vineet sharma" userId="a9dfe7ad73f8f4c3" providerId="LiveId" clId="{0E1866FC-C3FA-4C47-8E5B-8A2B08677364}" dt="2022-02-02T04:50:31.275" v="1047" actId="2696"/>
        <pc:sldMkLst>
          <pc:docMk/>
          <pc:sldMk cId="335629999" sldId="268"/>
        </pc:sldMkLst>
      </pc:sldChg>
      <pc:sldChg chg="del">
        <pc:chgData name="vineet sharma" userId="a9dfe7ad73f8f4c3" providerId="LiveId" clId="{0E1866FC-C3FA-4C47-8E5B-8A2B08677364}" dt="2022-02-02T04:50:31.275" v="1047" actId="2696"/>
        <pc:sldMkLst>
          <pc:docMk/>
          <pc:sldMk cId="2028781288" sldId="269"/>
        </pc:sldMkLst>
      </pc:sldChg>
      <pc:sldChg chg="del">
        <pc:chgData name="vineet sharma" userId="a9dfe7ad73f8f4c3" providerId="LiveId" clId="{0E1866FC-C3FA-4C47-8E5B-8A2B08677364}" dt="2022-02-02T04:50:31.275" v="1047" actId="2696"/>
        <pc:sldMkLst>
          <pc:docMk/>
          <pc:sldMk cId="1967577777" sldId="270"/>
        </pc:sldMkLst>
      </pc:sldChg>
      <pc:sldChg chg="del">
        <pc:chgData name="vineet sharma" userId="a9dfe7ad73f8f4c3" providerId="LiveId" clId="{0E1866FC-C3FA-4C47-8E5B-8A2B08677364}" dt="2022-02-02T04:50:31.275" v="1047" actId="2696"/>
        <pc:sldMkLst>
          <pc:docMk/>
          <pc:sldMk cId="4046618474" sldId="271"/>
        </pc:sldMkLst>
      </pc:sldChg>
      <pc:sldChg chg="del">
        <pc:chgData name="vineet sharma" userId="a9dfe7ad73f8f4c3" providerId="LiveId" clId="{0E1866FC-C3FA-4C47-8E5B-8A2B08677364}" dt="2022-02-02T04:50:31.275" v="1047" actId="2696"/>
        <pc:sldMkLst>
          <pc:docMk/>
          <pc:sldMk cId="1975625647" sldId="272"/>
        </pc:sldMkLst>
      </pc:sldChg>
      <pc:sldChg chg="del">
        <pc:chgData name="vineet sharma" userId="a9dfe7ad73f8f4c3" providerId="LiveId" clId="{0E1866FC-C3FA-4C47-8E5B-8A2B08677364}" dt="2022-02-02T04:50:31.275" v="1047" actId="2696"/>
        <pc:sldMkLst>
          <pc:docMk/>
          <pc:sldMk cId="724434446" sldId="273"/>
        </pc:sldMkLst>
      </pc:sldChg>
      <pc:sldChg chg="del">
        <pc:chgData name="vineet sharma" userId="a9dfe7ad73f8f4c3" providerId="LiveId" clId="{0E1866FC-C3FA-4C47-8E5B-8A2B08677364}" dt="2022-02-02T04:50:31.275" v="1047" actId="2696"/>
        <pc:sldMkLst>
          <pc:docMk/>
          <pc:sldMk cId="3249118797" sldId="274"/>
        </pc:sldMkLst>
      </pc:sldChg>
      <pc:sldChg chg="del">
        <pc:chgData name="vineet sharma" userId="a9dfe7ad73f8f4c3" providerId="LiveId" clId="{0E1866FC-C3FA-4C47-8E5B-8A2B08677364}" dt="2022-02-02T04:50:31.275" v="1047" actId="2696"/>
        <pc:sldMkLst>
          <pc:docMk/>
          <pc:sldMk cId="2110241031" sldId="275"/>
        </pc:sldMkLst>
      </pc:sldChg>
      <pc:sldChg chg="del">
        <pc:chgData name="vineet sharma" userId="a9dfe7ad73f8f4c3" providerId="LiveId" clId="{0E1866FC-C3FA-4C47-8E5B-8A2B08677364}" dt="2022-02-02T04:50:31.275" v="1047" actId="2696"/>
        <pc:sldMkLst>
          <pc:docMk/>
          <pc:sldMk cId="3751536387" sldId="276"/>
        </pc:sldMkLst>
      </pc:sldChg>
      <pc:sldChg chg="del">
        <pc:chgData name="vineet sharma" userId="a9dfe7ad73f8f4c3" providerId="LiveId" clId="{0E1866FC-C3FA-4C47-8E5B-8A2B08677364}" dt="2022-02-02T04:50:31.275" v="1047" actId="2696"/>
        <pc:sldMkLst>
          <pc:docMk/>
          <pc:sldMk cId="3839532808" sldId="277"/>
        </pc:sldMkLst>
      </pc:sldChg>
      <pc:sldChg chg="addSp modSp new mod">
        <pc:chgData name="vineet sharma" userId="a9dfe7ad73f8f4c3" providerId="LiveId" clId="{0E1866FC-C3FA-4C47-8E5B-8A2B08677364}" dt="2022-02-02T05:20:40.340" v="1074"/>
        <pc:sldMkLst>
          <pc:docMk/>
          <pc:sldMk cId="1445523462" sldId="278"/>
        </pc:sldMkLst>
        <pc:spChg chg="mod">
          <ac:chgData name="vineet sharma" userId="a9dfe7ad73f8f4c3" providerId="LiveId" clId="{0E1866FC-C3FA-4C47-8E5B-8A2B08677364}" dt="2022-02-02T04:07:16.440" v="184" actId="27636"/>
          <ac:spMkLst>
            <pc:docMk/>
            <pc:sldMk cId="1445523462" sldId="278"/>
            <ac:spMk id="2" creationId="{9719A192-A6E4-4448-A55C-BB956B7C57F9}"/>
          </ac:spMkLst>
        </pc:spChg>
        <pc:spChg chg="mod">
          <ac:chgData name="vineet sharma" userId="a9dfe7ad73f8f4c3" providerId="LiveId" clId="{0E1866FC-C3FA-4C47-8E5B-8A2B08677364}" dt="2022-02-02T04:07:32.439" v="187" actId="20577"/>
          <ac:spMkLst>
            <pc:docMk/>
            <pc:sldMk cId="1445523462" sldId="278"/>
            <ac:spMk id="3" creationId="{FAB911B6-4CD5-46FC-94C8-1F22333108E5}"/>
          </ac:spMkLst>
        </pc:spChg>
        <pc:picChg chg="add mod">
          <ac:chgData name="vineet sharma" userId="a9dfe7ad73f8f4c3" providerId="LiveId" clId="{0E1866FC-C3FA-4C47-8E5B-8A2B08677364}" dt="2022-02-02T05:20:40.340" v="1074"/>
          <ac:picMkLst>
            <pc:docMk/>
            <pc:sldMk cId="1445523462" sldId="278"/>
            <ac:picMk id="4" creationId="{92909966-4A01-4F9C-BBE6-5EDBA181ECFA}"/>
          </ac:picMkLst>
        </pc:picChg>
      </pc:sldChg>
      <pc:sldChg chg="addSp delSp modSp new mod ord">
        <pc:chgData name="vineet sharma" userId="a9dfe7ad73f8f4c3" providerId="LiveId" clId="{0E1866FC-C3FA-4C47-8E5B-8A2B08677364}" dt="2022-02-02T05:20:29.985" v="1073"/>
        <pc:sldMkLst>
          <pc:docMk/>
          <pc:sldMk cId="879874790" sldId="279"/>
        </pc:sldMkLst>
        <pc:spChg chg="mod">
          <ac:chgData name="vineet sharma" userId="a9dfe7ad73f8f4c3" providerId="LiveId" clId="{0E1866FC-C3FA-4C47-8E5B-8A2B08677364}" dt="2022-02-02T04:13:23.010" v="266" actId="20577"/>
          <ac:spMkLst>
            <pc:docMk/>
            <pc:sldMk cId="879874790" sldId="279"/>
            <ac:spMk id="2" creationId="{A5D64288-240F-465A-B003-D1247503C54C}"/>
          </ac:spMkLst>
        </pc:spChg>
        <pc:spChg chg="mod">
          <ac:chgData name="vineet sharma" userId="a9dfe7ad73f8f4c3" providerId="LiveId" clId="{0E1866FC-C3FA-4C47-8E5B-8A2B08677364}" dt="2022-02-02T04:13:40.381" v="267"/>
          <ac:spMkLst>
            <pc:docMk/>
            <pc:sldMk cId="879874790" sldId="279"/>
            <ac:spMk id="3" creationId="{7FD5D335-1B6E-49C8-9064-D530C2ABDFA2}"/>
          </ac:spMkLst>
        </pc:spChg>
        <pc:graphicFrameChg chg="add del modGraphic">
          <ac:chgData name="vineet sharma" userId="a9dfe7ad73f8f4c3" providerId="LiveId" clId="{0E1866FC-C3FA-4C47-8E5B-8A2B08677364}" dt="2022-02-02T05:20:22.182" v="1072" actId="27309"/>
          <ac:graphicFrameMkLst>
            <pc:docMk/>
            <pc:sldMk cId="879874790" sldId="279"/>
            <ac:graphicFrameMk id="5" creationId="{B67FD966-7B11-48E2-9754-15603D6CA21D}"/>
          </ac:graphicFrameMkLst>
        </pc:graphicFrameChg>
        <pc:picChg chg="add mod">
          <ac:chgData name="vineet sharma" userId="a9dfe7ad73f8f4c3" providerId="LiveId" clId="{0E1866FC-C3FA-4C47-8E5B-8A2B08677364}" dt="2022-02-02T05:20:29.985" v="1073"/>
          <ac:picMkLst>
            <pc:docMk/>
            <pc:sldMk cId="879874790" sldId="279"/>
            <ac:picMk id="6" creationId="{BCBA80F2-3E27-49F7-A060-1D45D5967A49}"/>
          </ac:picMkLst>
        </pc:picChg>
      </pc:sldChg>
      <pc:sldChg chg="addSp modSp new mod">
        <pc:chgData name="vineet sharma" userId="a9dfe7ad73f8f4c3" providerId="LiveId" clId="{0E1866FC-C3FA-4C47-8E5B-8A2B08677364}" dt="2022-02-02T06:40:55.068" v="1729" actId="108"/>
        <pc:sldMkLst>
          <pc:docMk/>
          <pc:sldMk cId="1235449763" sldId="280"/>
        </pc:sldMkLst>
        <pc:spChg chg="mod">
          <ac:chgData name="vineet sharma" userId="a9dfe7ad73f8f4c3" providerId="LiveId" clId="{0E1866FC-C3FA-4C47-8E5B-8A2B08677364}" dt="2022-02-02T06:40:55.068" v="1729" actId="108"/>
          <ac:spMkLst>
            <pc:docMk/>
            <pc:sldMk cId="1235449763" sldId="280"/>
            <ac:spMk id="2" creationId="{E44264A9-FC11-40B7-A029-75A7790A8EB1}"/>
          </ac:spMkLst>
        </pc:spChg>
        <pc:picChg chg="add mod">
          <ac:chgData name="vineet sharma" userId="a9dfe7ad73f8f4c3" providerId="LiveId" clId="{0E1866FC-C3FA-4C47-8E5B-8A2B08677364}" dt="2022-02-02T05:20:07.479" v="1068"/>
          <ac:picMkLst>
            <pc:docMk/>
            <pc:sldMk cId="1235449763" sldId="280"/>
            <ac:picMk id="3" creationId="{F482264D-25FD-4CD7-98E1-6145F857B549}"/>
          </ac:picMkLst>
        </pc:picChg>
      </pc:sldChg>
      <pc:sldChg chg="addSp modSp new mod">
        <pc:chgData name="vineet sharma" userId="a9dfe7ad73f8f4c3" providerId="LiveId" clId="{0E1866FC-C3FA-4C47-8E5B-8A2B08677364}" dt="2022-02-02T06:41:48.594" v="1730" actId="108"/>
        <pc:sldMkLst>
          <pc:docMk/>
          <pc:sldMk cId="95441876" sldId="281"/>
        </pc:sldMkLst>
        <pc:spChg chg="mod">
          <ac:chgData name="vineet sharma" userId="a9dfe7ad73f8f4c3" providerId="LiveId" clId="{0E1866FC-C3FA-4C47-8E5B-8A2B08677364}" dt="2022-02-02T06:41:48.594" v="1730" actId="108"/>
          <ac:spMkLst>
            <pc:docMk/>
            <pc:sldMk cId="95441876" sldId="281"/>
            <ac:spMk id="2" creationId="{46652DE4-D004-43C2-A29C-6EB6AAB67BFD}"/>
          </ac:spMkLst>
        </pc:spChg>
        <pc:picChg chg="add mod">
          <ac:chgData name="vineet sharma" userId="a9dfe7ad73f8f4c3" providerId="LiveId" clId="{0E1866FC-C3FA-4C47-8E5B-8A2B08677364}" dt="2022-02-02T06:03:04.180" v="1530"/>
          <ac:picMkLst>
            <pc:docMk/>
            <pc:sldMk cId="95441876" sldId="281"/>
            <ac:picMk id="3" creationId="{63BC6423-AF88-429D-AA5F-A446818A6859}"/>
          </ac:picMkLst>
        </pc:picChg>
      </pc:sldChg>
      <pc:sldChg chg="addSp modSp new mod">
        <pc:chgData name="vineet sharma" userId="a9dfe7ad73f8f4c3" providerId="LiveId" clId="{0E1866FC-C3FA-4C47-8E5B-8A2B08677364}" dt="2022-02-02T06:03:08.349" v="1531"/>
        <pc:sldMkLst>
          <pc:docMk/>
          <pc:sldMk cId="1129889159" sldId="282"/>
        </pc:sldMkLst>
        <pc:spChg chg="mod">
          <ac:chgData name="vineet sharma" userId="a9dfe7ad73f8f4c3" providerId="LiveId" clId="{0E1866FC-C3FA-4C47-8E5B-8A2B08677364}" dt="2022-02-02T05:37:14.140" v="1141" actId="20577"/>
          <ac:spMkLst>
            <pc:docMk/>
            <pc:sldMk cId="1129889159" sldId="282"/>
            <ac:spMk id="2" creationId="{35A86B14-F4D7-4FFD-A5DC-6307A0ED8E75}"/>
          </ac:spMkLst>
        </pc:spChg>
        <pc:spChg chg="mod">
          <ac:chgData name="vineet sharma" userId="a9dfe7ad73f8f4c3" providerId="LiveId" clId="{0E1866FC-C3FA-4C47-8E5B-8A2B08677364}" dt="2022-02-02T05:37:35.172" v="1142"/>
          <ac:spMkLst>
            <pc:docMk/>
            <pc:sldMk cId="1129889159" sldId="282"/>
            <ac:spMk id="3" creationId="{CA5A25A4-0772-4935-B172-F4D0D28140E1}"/>
          </ac:spMkLst>
        </pc:spChg>
        <pc:picChg chg="add mod">
          <ac:chgData name="vineet sharma" userId="a9dfe7ad73f8f4c3" providerId="LiveId" clId="{0E1866FC-C3FA-4C47-8E5B-8A2B08677364}" dt="2022-02-02T06:03:08.349" v="1531"/>
          <ac:picMkLst>
            <pc:docMk/>
            <pc:sldMk cId="1129889159" sldId="282"/>
            <ac:picMk id="4" creationId="{2B1FA89A-EDB7-41D8-9C3B-B8FB741292FE}"/>
          </ac:picMkLst>
        </pc:picChg>
      </pc:sldChg>
      <pc:sldChg chg="addSp modSp new mod">
        <pc:chgData name="vineet sharma" userId="a9dfe7ad73f8f4c3" providerId="LiveId" clId="{0E1866FC-C3FA-4C47-8E5B-8A2B08677364}" dt="2022-02-02T06:03:13.015" v="1532"/>
        <pc:sldMkLst>
          <pc:docMk/>
          <pc:sldMk cId="491814215" sldId="283"/>
        </pc:sldMkLst>
        <pc:spChg chg="mod">
          <ac:chgData name="vineet sharma" userId="a9dfe7ad73f8f4c3" providerId="LiveId" clId="{0E1866FC-C3FA-4C47-8E5B-8A2B08677364}" dt="2022-02-02T05:39:09.319" v="1240" actId="20577"/>
          <ac:spMkLst>
            <pc:docMk/>
            <pc:sldMk cId="491814215" sldId="283"/>
            <ac:spMk id="2" creationId="{247C052A-18E7-4563-8F78-B0166E42AF3F}"/>
          </ac:spMkLst>
        </pc:spChg>
        <pc:spChg chg="mod">
          <ac:chgData name="vineet sharma" userId="a9dfe7ad73f8f4c3" providerId="LiveId" clId="{0E1866FC-C3FA-4C47-8E5B-8A2B08677364}" dt="2022-02-02T05:39:46.406" v="1243"/>
          <ac:spMkLst>
            <pc:docMk/>
            <pc:sldMk cId="491814215" sldId="283"/>
            <ac:spMk id="3" creationId="{60C4A83E-5335-4418-8C4C-3F17B712EB3F}"/>
          </ac:spMkLst>
        </pc:spChg>
        <pc:picChg chg="add mod">
          <ac:chgData name="vineet sharma" userId="a9dfe7ad73f8f4c3" providerId="LiveId" clId="{0E1866FC-C3FA-4C47-8E5B-8A2B08677364}" dt="2022-02-02T06:03:13.015" v="1532"/>
          <ac:picMkLst>
            <pc:docMk/>
            <pc:sldMk cId="491814215" sldId="283"/>
            <ac:picMk id="4" creationId="{5A2F5E7A-3D29-4B40-B686-3108ADBEB954}"/>
          </ac:picMkLst>
        </pc:picChg>
      </pc:sldChg>
      <pc:sldChg chg="addSp modSp new mod">
        <pc:chgData name="vineet sharma" userId="a9dfe7ad73f8f4c3" providerId="LiveId" clId="{0E1866FC-C3FA-4C47-8E5B-8A2B08677364}" dt="2022-02-02T06:03:17.325" v="1533"/>
        <pc:sldMkLst>
          <pc:docMk/>
          <pc:sldMk cId="246208564" sldId="284"/>
        </pc:sldMkLst>
        <pc:spChg chg="mod">
          <ac:chgData name="vineet sharma" userId="a9dfe7ad73f8f4c3" providerId="LiveId" clId="{0E1866FC-C3FA-4C47-8E5B-8A2B08677364}" dt="2022-02-02T05:49:54.766" v="1526" actId="20577"/>
          <ac:spMkLst>
            <pc:docMk/>
            <pc:sldMk cId="246208564" sldId="284"/>
            <ac:spMk id="2" creationId="{2A0387AE-FE7C-4E48-9F67-C72BB3C3DAC7}"/>
          </ac:spMkLst>
        </pc:spChg>
        <pc:spChg chg="mod">
          <ac:chgData name="vineet sharma" userId="a9dfe7ad73f8f4c3" providerId="LiveId" clId="{0E1866FC-C3FA-4C47-8E5B-8A2B08677364}" dt="2022-02-02T05:44:10.099" v="1364" actId="20577"/>
          <ac:spMkLst>
            <pc:docMk/>
            <pc:sldMk cId="246208564" sldId="284"/>
            <ac:spMk id="3" creationId="{4396315D-9666-492F-8CCF-93DD6208A916}"/>
          </ac:spMkLst>
        </pc:spChg>
        <pc:picChg chg="add mod">
          <ac:chgData name="vineet sharma" userId="a9dfe7ad73f8f4c3" providerId="LiveId" clId="{0E1866FC-C3FA-4C47-8E5B-8A2B08677364}" dt="2022-02-02T06:03:17.325" v="1533"/>
          <ac:picMkLst>
            <pc:docMk/>
            <pc:sldMk cId="246208564" sldId="284"/>
            <ac:picMk id="4" creationId="{E41C48AC-23DD-4176-8AFB-F0260D249F01}"/>
          </ac:picMkLst>
        </pc:picChg>
      </pc:sldChg>
      <pc:sldChg chg="addSp modSp new mod">
        <pc:chgData name="vineet sharma" userId="a9dfe7ad73f8f4c3" providerId="LiveId" clId="{0E1866FC-C3FA-4C47-8E5B-8A2B08677364}" dt="2022-02-02T06:03:21.161" v="1534"/>
        <pc:sldMkLst>
          <pc:docMk/>
          <pc:sldMk cId="4177806333" sldId="285"/>
        </pc:sldMkLst>
        <pc:spChg chg="mod">
          <ac:chgData name="vineet sharma" userId="a9dfe7ad73f8f4c3" providerId="LiveId" clId="{0E1866FC-C3FA-4C47-8E5B-8A2B08677364}" dt="2022-02-02T05:49:51.353" v="1524" actId="20577"/>
          <ac:spMkLst>
            <pc:docMk/>
            <pc:sldMk cId="4177806333" sldId="285"/>
            <ac:spMk id="2" creationId="{7577E952-230C-4EE1-914C-D0554838F822}"/>
          </ac:spMkLst>
        </pc:spChg>
        <pc:spChg chg="mod">
          <ac:chgData name="vineet sharma" userId="a9dfe7ad73f8f4c3" providerId="LiveId" clId="{0E1866FC-C3FA-4C47-8E5B-8A2B08677364}" dt="2022-02-02T05:45:04.591" v="1396"/>
          <ac:spMkLst>
            <pc:docMk/>
            <pc:sldMk cId="4177806333" sldId="285"/>
            <ac:spMk id="3" creationId="{DAB03EA7-16F1-4F8C-BF50-960F0D5047FB}"/>
          </ac:spMkLst>
        </pc:spChg>
        <pc:picChg chg="add mod">
          <ac:chgData name="vineet sharma" userId="a9dfe7ad73f8f4c3" providerId="LiveId" clId="{0E1866FC-C3FA-4C47-8E5B-8A2B08677364}" dt="2022-02-02T06:03:21.161" v="1534"/>
          <ac:picMkLst>
            <pc:docMk/>
            <pc:sldMk cId="4177806333" sldId="285"/>
            <ac:picMk id="4" creationId="{9A2369F7-80A7-4BB3-B5B9-FC4EE4D287DA}"/>
          </ac:picMkLst>
        </pc:picChg>
      </pc:sldChg>
      <pc:sldChg chg="addSp modSp new mod">
        <pc:chgData name="vineet sharma" userId="a9dfe7ad73f8f4c3" providerId="LiveId" clId="{0E1866FC-C3FA-4C47-8E5B-8A2B08677364}" dt="2022-02-02T06:03:26.820" v="1535"/>
        <pc:sldMkLst>
          <pc:docMk/>
          <pc:sldMk cId="4039423320" sldId="286"/>
        </pc:sldMkLst>
        <pc:spChg chg="mod">
          <ac:chgData name="vineet sharma" userId="a9dfe7ad73f8f4c3" providerId="LiveId" clId="{0E1866FC-C3FA-4C47-8E5B-8A2B08677364}" dt="2022-02-02T05:48:25.363" v="1486" actId="20577"/>
          <ac:spMkLst>
            <pc:docMk/>
            <pc:sldMk cId="4039423320" sldId="286"/>
            <ac:spMk id="2" creationId="{D45A2AFD-9447-4854-87D3-DD7CF5F1B5A2}"/>
          </ac:spMkLst>
        </pc:spChg>
        <pc:spChg chg="mod">
          <ac:chgData name="vineet sharma" userId="a9dfe7ad73f8f4c3" providerId="LiveId" clId="{0E1866FC-C3FA-4C47-8E5B-8A2B08677364}" dt="2022-02-02T06:01:42.879" v="1529" actId="20577"/>
          <ac:spMkLst>
            <pc:docMk/>
            <pc:sldMk cId="4039423320" sldId="286"/>
            <ac:spMk id="3" creationId="{409C17DF-F9DD-4E4A-803E-247459480C1E}"/>
          </ac:spMkLst>
        </pc:spChg>
        <pc:picChg chg="add mod">
          <ac:chgData name="vineet sharma" userId="a9dfe7ad73f8f4c3" providerId="LiveId" clId="{0E1866FC-C3FA-4C47-8E5B-8A2B08677364}" dt="2022-02-02T06:03:26.820" v="1535"/>
          <ac:picMkLst>
            <pc:docMk/>
            <pc:sldMk cId="4039423320" sldId="286"/>
            <ac:picMk id="4" creationId="{94512BEB-5301-417D-80AE-EDB3A1195F28}"/>
          </ac:picMkLst>
        </pc:picChg>
      </pc:sldChg>
      <pc:sldChg chg="new del">
        <pc:chgData name="vineet sharma" userId="a9dfe7ad73f8f4c3" providerId="LiveId" clId="{0E1866FC-C3FA-4C47-8E5B-8A2B08677364}" dt="2022-02-02T05:49:51.989" v="1525" actId="680"/>
        <pc:sldMkLst>
          <pc:docMk/>
          <pc:sldMk cId="3705118543" sldId="287"/>
        </pc:sldMkLst>
      </pc:sldChg>
      <pc:sldChg chg="addSp modSp new mod">
        <pc:chgData name="vineet sharma" userId="a9dfe7ad73f8f4c3" providerId="LiveId" clId="{0E1866FC-C3FA-4C47-8E5B-8A2B08677364}" dt="2022-02-02T06:42:23.797" v="1731" actId="108"/>
        <pc:sldMkLst>
          <pc:docMk/>
          <pc:sldMk cId="4282569796" sldId="287"/>
        </pc:sldMkLst>
        <pc:spChg chg="mod">
          <ac:chgData name="vineet sharma" userId="a9dfe7ad73f8f4c3" providerId="LiveId" clId="{0E1866FC-C3FA-4C47-8E5B-8A2B08677364}" dt="2022-02-02T06:42:23.797" v="1731" actId="108"/>
          <ac:spMkLst>
            <pc:docMk/>
            <pc:sldMk cId="4282569796" sldId="287"/>
            <ac:spMk id="2" creationId="{0CD045F1-34A8-4BD9-9523-7B9944DDE0AB}"/>
          </ac:spMkLst>
        </pc:spChg>
        <pc:picChg chg="add mod">
          <ac:chgData name="vineet sharma" userId="a9dfe7ad73f8f4c3" providerId="LiveId" clId="{0E1866FC-C3FA-4C47-8E5B-8A2B08677364}" dt="2022-02-02T06:04:04.594" v="1558"/>
          <ac:picMkLst>
            <pc:docMk/>
            <pc:sldMk cId="4282569796" sldId="287"/>
            <ac:picMk id="3" creationId="{2CEF130E-9B86-4749-8409-8BBD19211F3D}"/>
          </ac:picMkLst>
        </pc:picChg>
      </pc:sldChg>
      <pc:sldChg chg="addSp modSp new mod">
        <pc:chgData name="vineet sharma" userId="a9dfe7ad73f8f4c3" providerId="LiveId" clId="{0E1866FC-C3FA-4C47-8E5B-8A2B08677364}" dt="2022-02-02T06:09:33.293" v="1681"/>
        <pc:sldMkLst>
          <pc:docMk/>
          <pc:sldMk cId="855354558" sldId="288"/>
        </pc:sldMkLst>
        <pc:spChg chg="mod">
          <ac:chgData name="vineet sharma" userId="a9dfe7ad73f8f4c3" providerId="LiveId" clId="{0E1866FC-C3FA-4C47-8E5B-8A2B08677364}" dt="2022-02-02T06:06:21.762" v="1617" actId="20577"/>
          <ac:spMkLst>
            <pc:docMk/>
            <pc:sldMk cId="855354558" sldId="288"/>
            <ac:spMk id="2" creationId="{F85F70CC-7173-4C91-ABFE-642D915E2CBA}"/>
          </ac:spMkLst>
        </pc:spChg>
        <pc:spChg chg="mod">
          <ac:chgData name="vineet sharma" userId="a9dfe7ad73f8f4c3" providerId="LiveId" clId="{0E1866FC-C3FA-4C47-8E5B-8A2B08677364}" dt="2022-02-02T06:06:45.416" v="1638" actId="5793"/>
          <ac:spMkLst>
            <pc:docMk/>
            <pc:sldMk cId="855354558" sldId="288"/>
            <ac:spMk id="3" creationId="{BAEEA423-8E51-4C55-BCC5-BDEE5A27917B}"/>
          </ac:spMkLst>
        </pc:spChg>
        <pc:picChg chg="add mod">
          <ac:chgData name="vineet sharma" userId="a9dfe7ad73f8f4c3" providerId="LiveId" clId="{0E1866FC-C3FA-4C47-8E5B-8A2B08677364}" dt="2022-02-02T06:09:33.293" v="1681"/>
          <ac:picMkLst>
            <pc:docMk/>
            <pc:sldMk cId="855354558" sldId="288"/>
            <ac:picMk id="4" creationId="{55B83268-BDB9-4C82-AC4E-E249B4A961E8}"/>
          </ac:picMkLst>
        </pc:picChg>
      </pc:sldChg>
      <pc:sldChg chg="addSp modSp new mod">
        <pc:chgData name="vineet sharma" userId="a9dfe7ad73f8f4c3" providerId="LiveId" clId="{0E1866FC-C3FA-4C47-8E5B-8A2B08677364}" dt="2022-02-02T06:09:37.593" v="1682"/>
        <pc:sldMkLst>
          <pc:docMk/>
          <pc:sldMk cId="2395706180" sldId="289"/>
        </pc:sldMkLst>
        <pc:spChg chg="mod">
          <ac:chgData name="vineet sharma" userId="a9dfe7ad73f8f4c3" providerId="LiveId" clId="{0E1866FC-C3FA-4C47-8E5B-8A2B08677364}" dt="2022-02-02T06:07:24.025" v="1676" actId="27636"/>
          <ac:spMkLst>
            <pc:docMk/>
            <pc:sldMk cId="2395706180" sldId="289"/>
            <ac:spMk id="2" creationId="{D335518F-FFD7-414B-8364-F424D9BDF836}"/>
          </ac:spMkLst>
        </pc:spChg>
        <pc:spChg chg="mod">
          <ac:chgData name="vineet sharma" userId="a9dfe7ad73f8f4c3" providerId="LiveId" clId="{0E1866FC-C3FA-4C47-8E5B-8A2B08677364}" dt="2022-02-02T06:07:50.008" v="1680"/>
          <ac:spMkLst>
            <pc:docMk/>
            <pc:sldMk cId="2395706180" sldId="289"/>
            <ac:spMk id="3" creationId="{D8A0D7CC-7688-420A-B7F7-FFB1BE77938F}"/>
          </ac:spMkLst>
        </pc:spChg>
        <pc:picChg chg="add mod">
          <ac:chgData name="vineet sharma" userId="a9dfe7ad73f8f4c3" providerId="LiveId" clId="{0E1866FC-C3FA-4C47-8E5B-8A2B08677364}" dt="2022-02-02T06:09:37.593" v="1682"/>
          <ac:picMkLst>
            <pc:docMk/>
            <pc:sldMk cId="2395706180" sldId="289"/>
            <ac:picMk id="4" creationId="{3385758B-F434-41F9-80CB-117130B72AB3}"/>
          </ac:picMkLst>
        </pc:picChg>
      </pc:sldChg>
      <pc:sldChg chg="addSp delSp modSp new mod modAnim">
        <pc:chgData name="vineet sharma" userId="a9dfe7ad73f8f4c3" providerId="LiveId" clId="{0E1866FC-C3FA-4C47-8E5B-8A2B08677364}" dt="2022-02-02T06:51:26.481" v="1756" actId="14100"/>
        <pc:sldMkLst>
          <pc:docMk/>
          <pc:sldMk cId="2907346394" sldId="290"/>
        </pc:sldMkLst>
        <pc:spChg chg="add mod">
          <ac:chgData name="vineet sharma" userId="a9dfe7ad73f8f4c3" providerId="LiveId" clId="{0E1866FC-C3FA-4C47-8E5B-8A2B08677364}" dt="2022-02-02T06:49:20.385" v="1747" actId="1076"/>
          <ac:spMkLst>
            <pc:docMk/>
            <pc:sldMk cId="2907346394" sldId="290"/>
            <ac:spMk id="2" creationId="{4B740DA5-A041-43D8-AF6B-35430B58129E}"/>
          </ac:spMkLst>
        </pc:spChg>
        <pc:spChg chg="add del mod">
          <ac:chgData name="vineet sharma" userId="a9dfe7ad73f8f4c3" providerId="LiveId" clId="{0E1866FC-C3FA-4C47-8E5B-8A2B08677364}" dt="2022-02-02T06:47:00.072" v="1734"/>
          <ac:spMkLst>
            <pc:docMk/>
            <pc:sldMk cId="2907346394" sldId="290"/>
            <ac:spMk id="3" creationId="{740C0841-94CF-4275-8FC0-7DD33FF8C536}"/>
          </ac:spMkLst>
        </pc:spChg>
        <pc:spChg chg="add del mod">
          <ac:chgData name="vineet sharma" userId="a9dfe7ad73f8f4c3" providerId="LiveId" clId="{0E1866FC-C3FA-4C47-8E5B-8A2B08677364}" dt="2022-02-02T06:47:55.628" v="1743"/>
          <ac:spMkLst>
            <pc:docMk/>
            <pc:sldMk cId="2907346394" sldId="290"/>
            <ac:spMk id="4" creationId="{3BB8D95F-6035-40CC-B328-83559DD04051}"/>
          </ac:spMkLst>
        </pc:spChg>
        <pc:spChg chg="add mod">
          <ac:chgData name="vineet sharma" userId="a9dfe7ad73f8f4c3" providerId="LiveId" clId="{0E1866FC-C3FA-4C47-8E5B-8A2B08677364}" dt="2022-02-02T06:49:38.376" v="1749" actId="1076"/>
          <ac:spMkLst>
            <pc:docMk/>
            <pc:sldMk cId="2907346394" sldId="290"/>
            <ac:spMk id="6" creationId="{39A11B80-732E-4632-87D2-4D016C998ABA}"/>
          </ac:spMkLst>
        </pc:spChg>
        <pc:picChg chg="add mod">
          <ac:chgData name="vineet sharma" userId="a9dfe7ad73f8f4c3" providerId="LiveId" clId="{0E1866FC-C3FA-4C47-8E5B-8A2B08677364}" dt="2022-02-02T06:51:26.481" v="1756" actId="14100"/>
          <ac:picMkLst>
            <pc:docMk/>
            <pc:sldMk cId="2907346394" sldId="290"/>
            <ac:picMk id="7" creationId="{66DA2089-DBD2-4D5A-8521-1CEEE6F62E63}"/>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C3CD3-52EB-4792-A9D9-987CD03511F0}"/>
              </a:ext>
            </a:extLst>
          </p:cNvPr>
          <p:cNvSpPr>
            <a:spLocks noGrp="1"/>
          </p:cNvSpPr>
          <p:nvPr>
            <p:ph type="ctrTitle"/>
          </p:nvPr>
        </p:nvSpPr>
        <p:spPr>
          <a:xfrm>
            <a:off x="442913" y="441324"/>
            <a:ext cx="11306175" cy="2485349"/>
          </a:xfrm>
        </p:spPr>
        <p:txBody>
          <a:bodyPr wrap="square" lIns="0" tIns="0" rIns="0" bIns="0" anchor="b" anchorCtr="0">
            <a:normAutofit/>
          </a:bodyPr>
          <a:lstStyle>
            <a:lvl1pPr algn="l">
              <a:lnSpc>
                <a:spcPct val="100000"/>
              </a:lnSpc>
              <a:defRPr sz="4800">
                <a:solidFill>
                  <a:schemeClr val="tx2"/>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737AA7E-2193-4D1B-A896-BA7E306494CB}"/>
              </a:ext>
            </a:extLst>
          </p:cNvPr>
          <p:cNvSpPr>
            <a:spLocks noGrp="1"/>
          </p:cNvSpPr>
          <p:nvPr>
            <p:ph type="subTitle" idx="1"/>
          </p:nvPr>
        </p:nvSpPr>
        <p:spPr>
          <a:xfrm>
            <a:off x="442913" y="3070799"/>
            <a:ext cx="11306175" cy="2445758"/>
          </a:xfrm>
        </p:spPr>
        <p:txBody>
          <a:bodyPr lIns="0" tIns="0" rIns="0" bIns="0">
            <a:normAutofit/>
          </a:bodyPr>
          <a:lstStyle>
            <a:lvl1pPr marL="0" indent="0" algn="l">
              <a:lnSpc>
                <a:spcPct val="104000"/>
              </a:lnSpc>
              <a:buNone/>
              <a:defRPr sz="4600">
                <a:solidFill>
                  <a:schemeClr val="tx2">
                    <a:alpha val="56000"/>
                  </a:schemeClr>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324A14B1-115B-40A3-9D71-3DE33E9DCE4E}"/>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latin typeface="+mn-lt"/>
              </a:defRPr>
            </a:lvl1pPr>
          </a:lstStyle>
          <a:p>
            <a:fld id="{8994394A-E95D-49DE-8614-F37E1FCF0AC3}" type="datetime2">
              <a:rPr lang="en-US" smtClean="0"/>
              <a:pPr/>
              <a:t>Wednesday, February 2, 2022</a:t>
            </a:fld>
            <a:endParaRPr lang="en-US" dirty="0"/>
          </a:p>
        </p:txBody>
      </p:sp>
      <p:sp>
        <p:nvSpPr>
          <p:cNvPr id="5" name="Footer Placeholder 4">
            <a:extLst>
              <a:ext uri="{FF2B5EF4-FFF2-40B4-BE49-F238E27FC236}">
                <a16:creationId xmlns:a16="http://schemas.microsoft.com/office/drawing/2014/main" id="{F0BC9B78-0E13-48BD-A3A2-B7E3C6090B83}"/>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latin typeface="+mn-lt"/>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944484B9-0F7E-4817-BA9A-C43684759178}"/>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latin typeface="+mn-lt"/>
              </a:defRPr>
            </a:lvl1pPr>
          </a:lstStyle>
          <a:p>
            <a:fld id="{63F9D384-533B-4C4E-B660-F861AA07D173}" type="slidenum">
              <a:rPr lang="en-US" smtClean="0"/>
              <a:pPr/>
              <a:t>‹#›</a:t>
            </a:fld>
            <a:endParaRPr lang="en-US" dirty="0"/>
          </a:p>
        </p:txBody>
      </p:sp>
      <p:cxnSp>
        <p:nvCxnSpPr>
          <p:cNvPr id="10" name="Straight Connector 9">
            <a:extLst>
              <a:ext uri="{FF2B5EF4-FFF2-40B4-BE49-F238E27FC236}">
                <a16:creationId xmlns:a16="http://schemas.microsoft.com/office/drawing/2014/main" id="{5506D940-CD1A-46A6-8495-AD6F6CF8B13C}"/>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64454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2696C-4B86-4CA0-A733-55338D7B1EBF}"/>
              </a:ext>
            </a:extLst>
          </p:cNvPr>
          <p:cNvSpPr>
            <a:spLocks noGrp="1"/>
          </p:cNvSpPr>
          <p:nvPr>
            <p:ph type="title"/>
          </p:nvPr>
        </p:nvSpPr>
        <p:spPr>
          <a:xfrm>
            <a:off x="1343025" y="328839"/>
            <a:ext cx="10406063" cy="1263423"/>
          </a:xfrm>
        </p:spPr>
        <p:txBody>
          <a:bodyPr wrap="square">
            <a:normAutofit/>
          </a:bodyPr>
          <a:lstStyle>
            <a:lvl1pPr>
              <a:lnSpc>
                <a:spcPct val="100000"/>
              </a:lnSpc>
              <a:defRPr sz="4800">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3DB26C1-D742-4B12-B5E3-153A24D0AAAD}"/>
              </a:ext>
            </a:extLst>
          </p:cNvPr>
          <p:cNvSpPr>
            <a:spLocks noGrp="1"/>
          </p:cNvSpPr>
          <p:nvPr>
            <p:ph idx="1"/>
          </p:nvPr>
        </p:nvSpPr>
        <p:spPr>
          <a:xfrm>
            <a:off x="1343025" y="2060575"/>
            <a:ext cx="10406063" cy="4356100"/>
          </a:xfrm>
        </p:spPr>
        <p:txBody>
          <a:bodyPr lIns="0" tIns="0" rIns="0" bIns="0">
            <a:noAutofit/>
          </a:bodyPr>
          <a:lstStyle>
            <a:lvl1pPr marL="360000" indent="-360000">
              <a:lnSpc>
                <a:spcPct val="120000"/>
              </a:lnSpc>
              <a:buSzPct val="70000"/>
              <a:buFont typeface="Wingdings 2" panose="05020102010507070707" pitchFamily="18" charset="2"/>
              <a:buChar char="à"/>
              <a:defRPr sz="2000">
                <a:solidFill>
                  <a:schemeClr val="tx2">
                    <a:alpha val="77000"/>
                  </a:schemeClr>
                </a:solidFill>
              </a:defRPr>
            </a:lvl1pPr>
            <a:lvl2pPr marL="720000" indent="-360000">
              <a:lnSpc>
                <a:spcPct val="120000"/>
              </a:lnSpc>
              <a:buSzPct val="70000"/>
              <a:buFont typeface="Wingdings 2" panose="05020102010507070707" pitchFamily="18" charset="2"/>
              <a:buChar char="à"/>
              <a:defRPr sz="2000">
                <a:solidFill>
                  <a:schemeClr val="tx2">
                    <a:alpha val="77000"/>
                  </a:schemeClr>
                </a:solidFill>
              </a:defRPr>
            </a:lvl2pPr>
            <a:lvl3pPr marL="1080000" indent="-288000">
              <a:lnSpc>
                <a:spcPct val="120000"/>
              </a:lnSpc>
              <a:buSzPct val="70000"/>
              <a:buFont typeface="Wingdings 2" panose="05020102010507070707" pitchFamily="18" charset="2"/>
              <a:buChar char="à"/>
              <a:defRPr sz="1600">
                <a:solidFill>
                  <a:schemeClr val="tx2">
                    <a:alpha val="77000"/>
                  </a:schemeClr>
                </a:solidFill>
              </a:defRPr>
            </a:lvl3pPr>
            <a:lvl4pPr marL="1440000" indent="-288000">
              <a:lnSpc>
                <a:spcPct val="120000"/>
              </a:lnSpc>
              <a:buSzPct val="70000"/>
              <a:buFont typeface="Wingdings 2" panose="05020102010507070707" pitchFamily="18" charset="2"/>
              <a:buChar char="à"/>
              <a:defRPr sz="1600">
                <a:solidFill>
                  <a:schemeClr val="tx2">
                    <a:alpha val="77000"/>
                  </a:schemeClr>
                </a:solidFill>
              </a:defRPr>
            </a:lvl4pPr>
            <a:lvl5pPr marL="1800000" indent="-288000">
              <a:lnSpc>
                <a:spcPct val="120000"/>
              </a:lnSpc>
              <a:buSzPct val="70000"/>
              <a:buFont typeface="Wingdings 2" panose="05020102010507070707" pitchFamily="18" charset="2"/>
              <a:buChar char="à"/>
              <a:defRPr sz="1600">
                <a:solidFill>
                  <a:schemeClr val="tx2">
                    <a:alpha val="77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3">
            <a:extLst>
              <a:ext uri="{FF2B5EF4-FFF2-40B4-BE49-F238E27FC236}">
                <a16:creationId xmlns:a16="http://schemas.microsoft.com/office/drawing/2014/main" id="{06243987-D9E3-40C9-94D4-B3CCFE71A4E5}"/>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58D82CC3-100B-41FC-9DB0-99A6D4849F72}" type="datetime2">
              <a:rPr lang="en-US" smtClean="0"/>
              <a:pPr/>
              <a:t>Wednesday, February 2, 2022</a:t>
            </a:fld>
            <a:endParaRPr lang="en-US" dirty="0">
              <a:latin typeface="+mn-lt"/>
            </a:endParaRPr>
          </a:p>
        </p:txBody>
      </p:sp>
      <p:sp>
        <p:nvSpPr>
          <p:cNvPr id="12" name="Footer Placeholder 4">
            <a:extLst>
              <a:ext uri="{FF2B5EF4-FFF2-40B4-BE49-F238E27FC236}">
                <a16:creationId xmlns:a16="http://schemas.microsoft.com/office/drawing/2014/main" id="{2BF37532-63DB-40A9-90C9-9B3BB694D8F0}"/>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dirty="0">
              <a:latin typeface="+mn-lt"/>
            </a:endParaRPr>
          </a:p>
        </p:txBody>
      </p:sp>
      <p:sp>
        <p:nvSpPr>
          <p:cNvPr id="13" name="Slide Number Placeholder 5">
            <a:extLst>
              <a:ext uri="{FF2B5EF4-FFF2-40B4-BE49-F238E27FC236}">
                <a16:creationId xmlns:a16="http://schemas.microsoft.com/office/drawing/2014/main" id="{1007CCEE-A736-4DEE-982A-45CDF794F322}"/>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dirty="0">
              <a:latin typeface="+mn-lt"/>
            </a:endParaRPr>
          </a:p>
        </p:txBody>
      </p:sp>
      <p:cxnSp>
        <p:nvCxnSpPr>
          <p:cNvPr id="11" name="Straight Connector 10">
            <a:extLst>
              <a:ext uri="{FF2B5EF4-FFF2-40B4-BE49-F238E27FC236}">
                <a16:creationId xmlns:a16="http://schemas.microsoft.com/office/drawing/2014/main" id="{36386491-6F13-4235-A32F-9F6D67F13D05}"/>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9755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54A12-D27E-4943-9C01-3BAB8E6F376E}"/>
              </a:ext>
            </a:extLst>
          </p:cNvPr>
          <p:cNvSpPr>
            <a:spLocks noGrp="1"/>
          </p:cNvSpPr>
          <p:nvPr>
            <p:ph type="title"/>
          </p:nvPr>
        </p:nvSpPr>
        <p:spPr>
          <a:xfrm>
            <a:off x="442913" y="435429"/>
            <a:ext cx="11269661" cy="3317307"/>
          </a:xfrm>
        </p:spPr>
        <p:txBody>
          <a:bodyPr anchor="b">
            <a:normAutofit/>
          </a:bodyPr>
          <a:lstStyle>
            <a:lvl1pPr>
              <a:lnSpc>
                <a:spcPct val="100000"/>
              </a:lnSpc>
              <a:defRPr sz="4800">
                <a:solidFill>
                  <a:schemeClr val="tx2"/>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27C9FB4-A15D-4A4C-9518-2A54AAF12E11}"/>
              </a:ext>
            </a:extLst>
          </p:cNvPr>
          <p:cNvSpPr>
            <a:spLocks noGrp="1"/>
          </p:cNvSpPr>
          <p:nvPr>
            <p:ph type="body" idx="1"/>
          </p:nvPr>
        </p:nvSpPr>
        <p:spPr>
          <a:xfrm>
            <a:off x="442913" y="3832563"/>
            <a:ext cx="11269661" cy="1527175"/>
          </a:xfrm>
        </p:spPr>
        <p:txBody>
          <a:bodyPr lIns="0" tIns="0" rIns="0" bIns="0"/>
          <a:lstStyle>
            <a:lvl1pPr marL="0" indent="0">
              <a:buNone/>
              <a:defRPr sz="2400">
                <a:solidFill>
                  <a:schemeClr val="tx2">
                    <a:alpha val="56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4" name="Date Placeholder 3">
            <a:extLst>
              <a:ext uri="{FF2B5EF4-FFF2-40B4-BE49-F238E27FC236}">
                <a16:creationId xmlns:a16="http://schemas.microsoft.com/office/drawing/2014/main" id="{8F31430D-78C1-413D-9D0E-779491324EBA}"/>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3E58FDCC-AC46-4D9F-98DC-C163BFA43704}" type="datetime2">
              <a:rPr lang="en-US" smtClean="0"/>
              <a:t>Wednesday, February 2, 2022</a:t>
            </a:fld>
            <a:endParaRPr lang="en-US" dirty="0"/>
          </a:p>
        </p:txBody>
      </p:sp>
      <p:sp>
        <p:nvSpPr>
          <p:cNvPr id="15" name="Footer Placeholder 4">
            <a:extLst>
              <a:ext uri="{FF2B5EF4-FFF2-40B4-BE49-F238E27FC236}">
                <a16:creationId xmlns:a16="http://schemas.microsoft.com/office/drawing/2014/main" id="{F437B06F-6E01-48C4-A79E-B8559775EE43}"/>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endParaRPr lang="en-US" dirty="0"/>
          </a:p>
        </p:txBody>
      </p:sp>
      <p:sp>
        <p:nvSpPr>
          <p:cNvPr id="16" name="Slide Number Placeholder 5">
            <a:extLst>
              <a:ext uri="{FF2B5EF4-FFF2-40B4-BE49-F238E27FC236}">
                <a16:creationId xmlns:a16="http://schemas.microsoft.com/office/drawing/2014/main" id="{73C4C198-D899-4BDA-877C-D8A3CAD32D69}"/>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dirty="0"/>
          </a:p>
        </p:txBody>
      </p:sp>
      <p:cxnSp>
        <p:nvCxnSpPr>
          <p:cNvPr id="17" name="Straight Connector 16">
            <a:extLst>
              <a:ext uri="{FF2B5EF4-FFF2-40B4-BE49-F238E27FC236}">
                <a16:creationId xmlns:a16="http://schemas.microsoft.com/office/drawing/2014/main" id="{77955689-FF51-4F45-9ABB-35CEF1E96A0C}"/>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0743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76EFA-DCD1-439C-848B-9465217A68CA}"/>
              </a:ext>
            </a:extLst>
          </p:cNvPr>
          <p:cNvSpPr>
            <a:spLocks noGrp="1"/>
          </p:cNvSpPr>
          <p:nvPr>
            <p:ph type="title"/>
          </p:nvPr>
        </p:nvSpPr>
        <p:spPr>
          <a:xfrm>
            <a:off x="442800" y="327600"/>
            <a:ext cx="11269660" cy="1141200"/>
          </a:xfrm>
        </p:spPr>
        <p:txBody>
          <a:bodyPr/>
          <a:lstStyle>
            <a:lvl1pPr>
              <a:lnSpc>
                <a:spcPct val="100000"/>
              </a:lnSpc>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1FE0590-915B-4BD8-8660-C5BE9D175699}"/>
              </a:ext>
            </a:extLst>
          </p:cNvPr>
          <p:cNvSpPr>
            <a:spLocks noGrp="1"/>
          </p:cNvSpPr>
          <p:nvPr>
            <p:ph sz="half" idx="1"/>
          </p:nvPr>
        </p:nvSpPr>
        <p:spPr>
          <a:xfrm>
            <a:off x="442914" y="1825625"/>
            <a:ext cx="5400675" cy="369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E1B82F1-F0AC-48D5-9F1C-5141E4C177EA}"/>
              </a:ext>
            </a:extLst>
          </p:cNvPr>
          <p:cNvSpPr>
            <a:spLocks noGrp="1"/>
          </p:cNvSpPr>
          <p:nvPr>
            <p:ph sz="half" idx="2"/>
          </p:nvPr>
        </p:nvSpPr>
        <p:spPr>
          <a:xfrm>
            <a:off x="6311899" y="1825625"/>
            <a:ext cx="5400675" cy="369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Date Placeholder 3">
            <a:extLst>
              <a:ext uri="{FF2B5EF4-FFF2-40B4-BE49-F238E27FC236}">
                <a16:creationId xmlns:a16="http://schemas.microsoft.com/office/drawing/2014/main" id="{51D4ED8D-AAB0-42B0-91B5-93260AC18FC1}"/>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45832F11-C374-493A-BB7E-11B09A67FAD0}" type="datetime2">
              <a:rPr lang="en-US" smtClean="0"/>
              <a:t>Wednesday, February 2, 2022</a:t>
            </a:fld>
            <a:endParaRPr lang="en-US" dirty="0"/>
          </a:p>
        </p:txBody>
      </p:sp>
      <p:sp>
        <p:nvSpPr>
          <p:cNvPr id="17" name="Footer Placeholder 4">
            <a:extLst>
              <a:ext uri="{FF2B5EF4-FFF2-40B4-BE49-F238E27FC236}">
                <a16:creationId xmlns:a16="http://schemas.microsoft.com/office/drawing/2014/main" id="{6C7CAD99-5F8F-43D0-83F2-E1F53021D332}"/>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endParaRPr lang="en-US" dirty="0"/>
          </a:p>
        </p:txBody>
      </p:sp>
      <p:sp>
        <p:nvSpPr>
          <p:cNvPr id="18" name="Slide Number Placeholder 5">
            <a:extLst>
              <a:ext uri="{FF2B5EF4-FFF2-40B4-BE49-F238E27FC236}">
                <a16:creationId xmlns:a16="http://schemas.microsoft.com/office/drawing/2014/main" id="{5A52DE47-9FB8-4EF9-B8CE-36891260097B}"/>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dirty="0"/>
          </a:p>
        </p:txBody>
      </p:sp>
      <p:cxnSp>
        <p:nvCxnSpPr>
          <p:cNvPr id="19" name="Straight Connector 18">
            <a:extLst>
              <a:ext uri="{FF2B5EF4-FFF2-40B4-BE49-F238E27FC236}">
                <a16:creationId xmlns:a16="http://schemas.microsoft.com/office/drawing/2014/main" id="{9BC5E49A-E440-42D6-8B0F-D4B5BAD8CAB8}"/>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9138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782FF-2A32-49DE-8CD8-110B8656515F}"/>
              </a:ext>
            </a:extLst>
          </p:cNvPr>
          <p:cNvSpPr>
            <a:spLocks noGrp="1"/>
          </p:cNvSpPr>
          <p:nvPr>
            <p:ph type="title"/>
          </p:nvPr>
        </p:nvSpPr>
        <p:spPr>
          <a:xfrm>
            <a:off x="442799" y="327598"/>
            <a:ext cx="11269775" cy="1363091"/>
          </a:xfrm>
        </p:spPr>
        <p:txBody>
          <a:bodyPr/>
          <a:lstStyle>
            <a:lvl1pPr>
              <a:lnSpc>
                <a:spcPct val="100000"/>
              </a:lnSpc>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AB8169D-3731-4C94-88AE-B0A6F9E0B556}"/>
              </a:ext>
            </a:extLst>
          </p:cNvPr>
          <p:cNvSpPr>
            <a:spLocks noGrp="1"/>
          </p:cNvSpPr>
          <p:nvPr>
            <p:ph type="body" idx="1"/>
          </p:nvPr>
        </p:nvSpPr>
        <p:spPr>
          <a:xfrm>
            <a:off x="442797" y="1790700"/>
            <a:ext cx="5437187" cy="615950"/>
          </a:xfrm>
        </p:spPr>
        <p:txBody>
          <a:bodyPr anchor="b">
            <a:normAutofit/>
          </a:bodyPr>
          <a:lstStyle>
            <a:lvl1pPr marL="0" indent="0">
              <a:buNone/>
              <a:defRPr sz="1200" b="1" cap="all" spc="2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0F9D0F-6C05-441B-9D94-466C79598BCA}"/>
              </a:ext>
            </a:extLst>
          </p:cNvPr>
          <p:cNvSpPr>
            <a:spLocks noGrp="1"/>
          </p:cNvSpPr>
          <p:nvPr>
            <p:ph sz="half" idx="2"/>
          </p:nvPr>
        </p:nvSpPr>
        <p:spPr>
          <a:xfrm>
            <a:off x="442797" y="2505075"/>
            <a:ext cx="5437187" cy="30114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ACF90129-65EC-4BFC-B51F-3F2174644348}"/>
              </a:ext>
            </a:extLst>
          </p:cNvPr>
          <p:cNvSpPr>
            <a:spLocks noGrp="1"/>
          </p:cNvSpPr>
          <p:nvPr>
            <p:ph type="body" sz="quarter" idx="3"/>
          </p:nvPr>
        </p:nvSpPr>
        <p:spPr>
          <a:xfrm>
            <a:off x="6311786" y="1790700"/>
            <a:ext cx="5437187" cy="615950"/>
          </a:xfrm>
        </p:spPr>
        <p:txBody>
          <a:bodyPr anchor="b">
            <a:normAutofit/>
          </a:bodyPr>
          <a:lstStyle>
            <a:lvl1pPr marL="0" indent="0">
              <a:buNone/>
              <a:defRPr sz="1200" b="1" cap="all" spc="2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AAB39-390C-4C6E-90BC-E2A2548658B2}"/>
              </a:ext>
            </a:extLst>
          </p:cNvPr>
          <p:cNvSpPr>
            <a:spLocks noGrp="1"/>
          </p:cNvSpPr>
          <p:nvPr>
            <p:ph sz="quarter" idx="4"/>
          </p:nvPr>
        </p:nvSpPr>
        <p:spPr>
          <a:xfrm>
            <a:off x="6311786" y="2505075"/>
            <a:ext cx="5437187" cy="30114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3">
            <a:extLst>
              <a:ext uri="{FF2B5EF4-FFF2-40B4-BE49-F238E27FC236}">
                <a16:creationId xmlns:a16="http://schemas.microsoft.com/office/drawing/2014/main" id="{13E94383-11E6-486C-8325-BE8B447AA74B}"/>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5136546C-EE55-422E-9D57-50E6C4234F80}" type="datetime2">
              <a:rPr lang="en-US" smtClean="0"/>
              <a:t>Wednesday, February 2, 2022</a:t>
            </a:fld>
            <a:endParaRPr lang="en-US" dirty="0"/>
          </a:p>
        </p:txBody>
      </p:sp>
      <p:sp>
        <p:nvSpPr>
          <p:cNvPr id="15" name="Footer Placeholder 4">
            <a:extLst>
              <a:ext uri="{FF2B5EF4-FFF2-40B4-BE49-F238E27FC236}">
                <a16:creationId xmlns:a16="http://schemas.microsoft.com/office/drawing/2014/main" id="{6F62069A-7C14-42BA-A1F2-AE00A6BCD05F}"/>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endParaRPr lang="en-US" dirty="0"/>
          </a:p>
        </p:txBody>
      </p:sp>
      <p:sp>
        <p:nvSpPr>
          <p:cNvPr id="16" name="Slide Number Placeholder 5">
            <a:extLst>
              <a:ext uri="{FF2B5EF4-FFF2-40B4-BE49-F238E27FC236}">
                <a16:creationId xmlns:a16="http://schemas.microsoft.com/office/drawing/2014/main" id="{792246C7-481F-434A-A687-C6734C2FA1CA}"/>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dirty="0"/>
          </a:p>
        </p:txBody>
      </p:sp>
      <p:cxnSp>
        <p:nvCxnSpPr>
          <p:cNvPr id="17" name="Straight Connector 16">
            <a:extLst>
              <a:ext uri="{FF2B5EF4-FFF2-40B4-BE49-F238E27FC236}">
                <a16:creationId xmlns:a16="http://schemas.microsoft.com/office/drawing/2014/main" id="{930E56EE-505D-4420-971C-982EA4EF0564}"/>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6450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2FFBA-B7FA-43C2-A543-187E29A622A3}"/>
              </a:ext>
            </a:extLst>
          </p:cNvPr>
          <p:cNvSpPr>
            <a:spLocks noGrp="1"/>
          </p:cNvSpPr>
          <p:nvPr>
            <p:ph type="title"/>
          </p:nvPr>
        </p:nvSpPr>
        <p:spPr/>
        <p:txBody>
          <a:bodyPr/>
          <a:lstStyle>
            <a:lvl1pPr>
              <a:lnSpc>
                <a:spcPct val="100000"/>
              </a:lnSpc>
              <a:defRPr/>
            </a:lvl1pPr>
          </a:lstStyle>
          <a:p>
            <a:r>
              <a:rPr lang="en-US"/>
              <a:t>Click to edit Master title style</a:t>
            </a:r>
            <a:endParaRPr lang="en-US" dirty="0"/>
          </a:p>
        </p:txBody>
      </p:sp>
      <p:sp>
        <p:nvSpPr>
          <p:cNvPr id="13" name="Date Placeholder 3">
            <a:extLst>
              <a:ext uri="{FF2B5EF4-FFF2-40B4-BE49-F238E27FC236}">
                <a16:creationId xmlns:a16="http://schemas.microsoft.com/office/drawing/2014/main" id="{EB4886C6-7F2A-4A13-85F1-EFDA370C5B8D}"/>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83685C8A-A1A1-423D-82D7-1ACC187CCA77}" type="datetime2">
              <a:rPr lang="en-US" smtClean="0"/>
              <a:pPr/>
              <a:t>Wednesday, February 2, 2022</a:t>
            </a:fld>
            <a:endParaRPr lang="en-US" dirty="0">
              <a:latin typeface="+mn-lt"/>
            </a:endParaRPr>
          </a:p>
        </p:txBody>
      </p:sp>
      <p:sp>
        <p:nvSpPr>
          <p:cNvPr id="14" name="Footer Placeholder 4">
            <a:extLst>
              <a:ext uri="{FF2B5EF4-FFF2-40B4-BE49-F238E27FC236}">
                <a16:creationId xmlns:a16="http://schemas.microsoft.com/office/drawing/2014/main" id="{69FAAFC2-F91B-4189-A9FA-0696BF84D637}"/>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dirty="0">
              <a:latin typeface="+mn-lt"/>
            </a:endParaRPr>
          </a:p>
        </p:txBody>
      </p:sp>
      <p:sp>
        <p:nvSpPr>
          <p:cNvPr id="15" name="Slide Number Placeholder 5">
            <a:extLst>
              <a:ext uri="{FF2B5EF4-FFF2-40B4-BE49-F238E27FC236}">
                <a16:creationId xmlns:a16="http://schemas.microsoft.com/office/drawing/2014/main" id="{05B673D0-3765-46AD-B094-DDF79E463DD3}"/>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dirty="0">
              <a:latin typeface="+mn-lt"/>
            </a:endParaRPr>
          </a:p>
        </p:txBody>
      </p:sp>
      <p:cxnSp>
        <p:nvCxnSpPr>
          <p:cNvPr id="12" name="Straight Connector 11">
            <a:extLst>
              <a:ext uri="{FF2B5EF4-FFF2-40B4-BE49-F238E27FC236}">
                <a16:creationId xmlns:a16="http://schemas.microsoft.com/office/drawing/2014/main" id="{DEA31187-FB8B-4DDF-A5A9-69AB1359F0E9}"/>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9915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id="{909A0147-2421-4881-958A-681569CD7559}"/>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325DF798-D264-4BC9-8824-70A25106E4C6}" type="datetime2">
              <a:rPr lang="en-US" smtClean="0"/>
              <a:pPr/>
              <a:t>Wednesday, February 2, 2022</a:t>
            </a:fld>
            <a:endParaRPr lang="en-US" dirty="0">
              <a:latin typeface="+mn-lt"/>
            </a:endParaRPr>
          </a:p>
        </p:txBody>
      </p:sp>
      <p:sp>
        <p:nvSpPr>
          <p:cNvPr id="11" name="Footer Placeholder 4">
            <a:extLst>
              <a:ext uri="{FF2B5EF4-FFF2-40B4-BE49-F238E27FC236}">
                <a16:creationId xmlns:a16="http://schemas.microsoft.com/office/drawing/2014/main" id="{514BF4BE-E699-4D5B-AD90-3918DA32EE78}"/>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dirty="0">
              <a:latin typeface="+mn-lt"/>
            </a:endParaRPr>
          </a:p>
        </p:txBody>
      </p:sp>
      <p:sp>
        <p:nvSpPr>
          <p:cNvPr id="12" name="Slide Number Placeholder 5">
            <a:extLst>
              <a:ext uri="{FF2B5EF4-FFF2-40B4-BE49-F238E27FC236}">
                <a16:creationId xmlns:a16="http://schemas.microsoft.com/office/drawing/2014/main" id="{2849F009-8335-40E3-B8F6-E0C944D9FD09}"/>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dirty="0">
              <a:latin typeface="+mn-lt"/>
            </a:endParaRPr>
          </a:p>
        </p:txBody>
      </p:sp>
      <p:cxnSp>
        <p:nvCxnSpPr>
          <p:cNvPr id="9" name="Straight Connector 8">
            <a:extLst>
              <a:ext uri="{FF2B5EF4-FFF2-40B4-BE49-F238E27FC236}">
                <a16:creationId xmlns:a16="http://schemas.microsoft.com/office/drawing/2014/main" id="{01AA0935-460F-4638-9E37-D59F2DEC0AC4}"/>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7557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0A843-22A2-45CD-8189-8D0947C0466B}"/>
              </a:ext>
            </a:extLst>
          </p:cNvPr>
          <p:cNvSpPr>
            <a:spLocks noGrp="1"/>
          </p:cNvSpPr>
          <p:nvPr>
            <p:ph type="title"/>
          </p:nvPr>
        </p:nvSpPr>
        <p:spPr>
          <a:xfrm>
            <a:off x="442915" y="383270"/>
            <a:ext cx="3457573" cy="1373076"/>
          </a:xfrm>
        </p:spPr>
        <p:txBody>
          <a:bodyPr anchor="t" anchorCtr="0">
            <a:normAutofit/>
          </a:bodyPr>
          <a:lstStyle>
            <a:lvl1pPr>
              <a:lnSpc>
                <a:spcPct val="100000"/>
              </a:lnSpc>
              <a:defRPr sz="2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6AAAB4C-B3C9-4E63-8A1B-082C0F49215B}"/>
              </a:ext>
            </a:extLst>
          </p:cNvPr>
          <p:cNvSpPr>
            <a:spLocks noGrp="1"/>
          </p:cNvSpPr>
          <p:nvPr>
            <p:ph idx="1"/>
          </p:nvPr>
        </p:nvSpPr>
        <p:spPr>
          <a:xfrm>
            <a:off x="4367213" y="349369"/>
            <a:ext cx="7345362" cy="5167187"/>
          </a:xfrm>
        </p:spPr>
        <p:txBody>
          <a:bodyPr/>
          <a:lstStyle>
            <a:lvl1pPr>
              <a:lnSpc>
                <a:spcPct val="112000"/>
              </a:lnSpc>
              <a:defRPr sz="3200">
                <a:solidFill>
                  <a:schemeClr val="tx2">
                    <a:alpha val="77000"/>
                  </a:schemeClr>
                </a:solidFill>
              </a:defRPr>
            </a:lvl1pPr>
            <a:lvl2pPr>
              <a:lnSpc>
                <a:spcPct val="112000"/>
              </a:lnSpc>
              <a:defRPr sz="3200">
                <a:solidFill>
                  <a:schemeClr val="tx2">
                    <a:alpha val="77000"/>
                  </a:schemeClr>
                </a:solidFill>
              </a:defRPr>
            </a:lvl2pPr>
            <a:lvl3pPr>
              <a:lnSpc>
                <a:spcPct val="120000"/>
              </a:lnSpc>
              <a:defRPr sz="2000">
                <a:solidFill>
                  <a:schemeClr val="tx2">
                    <a:alpha val="77000"/>
                  </a:schemeClr>
                </a:solidFill>
              </a:defRPr>
            </a:lvl3pPr>
            <a:lvl4pPr>
              <a:lnSpc>
                <a:spcPct val="120000"/>
              </a:lnSpc>
              <a:defRPr sz="2000">
                <a:solidFill>
                  <a:schemeClr val="tx2">
                    <a:alpha val="77000"/>
                  </a:schemeClr>
                </a:solidFill>
              </a:defRPr>
            </a:lvl4pPr>
            <a:lvl5pPr>
              <a:lnSpc>
                <a:spcPct val="120000"/>
              </a:lnSpc>
              <a:defRPr sz="1600">
                <a:solidFill>
                  <a:schemeClr val="tx2">
                    <a:alpha val="77000"/>
                  </a:schemeClr>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5EDF08E-8814-4AB5-9EEC-0052256A7047}"/>
              </a:ext>
            </a:extLst>
          </p:cNvPr>
          <p:cNvSpPr>
            <a:spLocks noGrp="1"/>
          </p:cNvSpPr>
          <p:nvPr>
            <p:ph type="body" sz="half" idx="2"/>
          </p:nvPr>
        </p:nvSpPr>
        <p:spPr>
          <a:xfrm>
            <a:off x="442915" y="2264229"/>
            <a:ext cx="3457573" cy="3171372"/>
          </a:xfrm>
        </p:spPr>
        <p:txBody>
          <a:bodyPr>
            <a:normAutofit/>
          </a:bodyPr>
          <a:lstStyle>
            <a:lvl1pPr marL="0" indent="0">
              <a:buNone/>
              <a:defRPr sz="1600">
                <a:solidFill>
                  <a:schemeClr val="tx2">
                    <a:alpha val="77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7" name="Date Placeholder 3">
            <a:extLst>
              <a:ext uri="{FF2B5EF4-FFF2-40B4-BE49-F238E27FC236}">
                <a16:creationId xmlns:a16="http://schemas.microsoft.com/office/drawing/2014/main" id="{65940B35-2B52-4835-9F7F-6AB86A1212B1}"/>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29ACAD25-C1CF-4F11-8692-066E6505443C}" type="datetime2">
              <a:rPr lang="en-US" smtClean="0"/>
              <a:t>Wednesday, February 2, 2022</a:t>
            </a:fld>
            <a:endParaRPr lang="en-US" dirty="0"/>
          </a:p>
        </p:txBody>
      </p:sp>
      <p:sp>
        <p:nvSpPr>
          <p:cNvPr id="18" name="Footer Placeholder 4">
            <a:extLst>
              <a:ext uri="{FF2B5EF4-FFF2-40B4-BE49-F238E27FC236}">
                <a16:creationId xmlns:a16="http://schemas.microsoft.com/office/drawing/2014/main" id="{0BAE5D7E-7CFE-48B9-836B-640E4E881CFE}"/>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endParaRPr lang="en-US" dirty="0"/>
          </a:p>
        </p:txBody>
      </p:sp>
      <p:sp>
        <p:nvSpPr>
          <p:cNvPr id="19" name="Slide Number Placeholder 5">
            <a:extLst>
              <a:ext uri="{FF2B5EF4-FFF2-40B4-BE49-F238E27FC236}">
                <a16:creationId xmlns:a16="http://schemas.microsoft.com/office/drawing/2014/main" id="{507FA91D-E0EF-4D4B-9E56-5E0033042E01}"/>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dirty="0"/>
          </a:p>
        </p:txBody>
      </p:sp>
      <p:cxnSp>
        <p:nvCxnSpPr>
          <p:cNvPr id="20" name="Straight Connector 19">
            <a:extLst>
              <a:ext uri="{FF2B5EF4-FFF2-40B4-BE49-F238E27FC236}">
                <a16:creationId xmlns:a16="http://schemas.microsoft.com/office/drawing/2014/main" id="{E703507D-4779-4D32-85CB-0A8040B6E552}"/>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66595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869B5-6EAD-4108-B9E2-9CABAB9DE89D}"/>
              </a:ext>
            </a:extLst>
          </p:cNvPr>
          <p:cNvSpPr>
            <a:spLocks noGrp="1"/>
          </p:cNvSpPr>
          <p:nvPr>
            <p:ph type="title"/>
          </p:nvPr>
        </p:nvSpPr>
        <p:spPr>
          <a:xfrm>
            <a:off x="1335088" y="441324"/>
            <a:ext cx="3932237" cy="952047"/>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C275599E-B10D-4308-A5CB-CC7D487B495D}"/>
              </a:ext>
            </a:extLst>
          </p:cNvPr>
          <p:cNvSpPr>
            <a:spLocks noGrp="1"/>
          </p:cNvSpPr>
          <p:nvPr>
            <p:ph type="pic" idx="1"/>
          </p:nvPr>
        </p:nvSpPr>
        <p:spPr>
          <a:xfrm>
            <a:off x="5678488" y="441324"/>
            <a:ext cx="6078083" cy="5508626"/>
          </a:xfrm>
        </p:spPr>
        <p:txBody>
          <a:bodyPr/>
          <a:lstStyle>
            <a:lvl1pPr marL="0" indent="0">
              <a:buNone/>
              <a:defRPr sz="3200">
                <a:solidFill>
                  <a:schemeClr val="tx2">
                    <a:alpha val="77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06034C18-5042-469D-BCF7-26AD9FDCCC1B}"/>
              </a:ext>
            </a:extLst>
          </p:cNvPr>
          <p:cNvSpPr>
            <a:spLocks noGrp="1"/>
          </p:cNvSpPr>
          <p:nvPr>
            <p:ph type="body" sz="half" idx="2"/>
          </p:nvPr>
        </p:nvSpPr>
        <p:spPr>
          <a:xfrm>
            <a:off x="1335088" y="1778000"/>
            <a:ext cx="3932237" cy="4171950"/>
          </a:xfrm>
        </p:spPr>
        <p:txBody>
          <a:bodyPr/>
          <a:lstStyle>
            <a:lvl1pPr marL="0" indent="0">
              <a:buNone/>
              <a:defRPr sz="1600">
                <a:solidFill>
                  <a:schemeClr val="tx2">
                    <a:alpha val="77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2" name="Date Placeholder 3">
            <a:extLst>
              <a:ext uri="{FF2B5EF4-FFF2-40B4-BE49-F238E27FC236}">
                <a16:creationId xmlns:a16="http://schemas.microsoft.com/office/drawing/2014/main" id="{9FB01925-1670-4C63-8B44-2B14B7BE9D24}"/>
              </a:ext>
            </a:extLst>
          </p:cNvPr>
          <p:cNvSpPr>
            <a:spLocks noGrp="1"/>
          </p:cNvSpPr>
          <p:nvPr>
            <p:ph type="dt" sz="half" idx="10"/>
          </p:nvPr>
        </p:nvSpPr>
        <p:spPr>
          <a:xfrm rot="5400000">
            <a:off x="-935887" y="1377212"/>
            <a:ext cx="2771775" cy="900000"/>
          </a:xfrm>
          <a:prstGeom prst="rect">
            <a:avLst/>
          </a:prstGeom>
        </p:spPr>
        <p:txBody>
          <a:bodyPr/>
          <a:lstStyle>
            <a:lvl1pPr>
              <a:defRPr>
                <a:solidFill>
                  <a:schemeClr val="tx2"/>
                </a:solidFill>
              </a:defRPr>
            </a:lvl1pPr>
          </a:lstStyle>
          <a:p>
            <a:fld id="{91688A1C-01B8-42B6-BBF1-2BCF5E311248}" type="datetime2">
              <a:rPr lang="en-US" smtClean="0"/>
              <a:t>Wednesday, February 2, 2022</a:t>
            </a:fld>
            <a:endParaRPr lang="en-US" dirty="0"/>
          </a:p>
        </p:txBody>
      </p:sp>
      <p:sp>
        <p:nvSpPr>
          <p:cNvPr id="13" name="Footer Placeholder 4">
            <a:extLst>
              <a:ext uri="{FF2B5EF4-FFF2-40B4-BE49-F238E27FC236}">
                <a16:creationId xmlns:a16="http://schemas.microsoft.com/office/drawing/2014/main" id="{5CE1A673-960F-4A50-AE54-70AE0DA3B7C7}"/>
              </a:ext>
            </a:extLst>
          </p:cNvPr>
          <p:cNvSpPr>
            <a:spLocks noGrp="1"/>
          </p:cNvSpPr>
          <p:nvPr>
            <p:ph type="ftr" sz="quarter" idx="11"/>
          </p:nvPr>
        </p:nvSpPr>
        <p:spPr>
          <a:xfrm rot="5400000">
            <a:off x="-810475" y="4239475"/>
            <a:ext cx="2520950" cy="900000"/>
          </a:xfrm>
          <a:prstGeom prst="rect">
            <a:avLst/>
          </a:prstGeom>
        </p:spPr>
        <p:txBody>
          <a:bodyPr/>
          <a:lstStyle>
            <a:lvl1pPr>
              <a:defRPr>
                <a:solidFill>
                  <a:schemeClr val="tx2"/>
                </a:solidFill>
              </a:defRPr>
            </a:lvl1pPr>
          </a:lstStyle>
          <a:p>
            <a:r>
              <a:rPr lang="en-US"/>
              <a:t>Sample Footer Text</a:t>
            </a:r>
            <a:endParaRPr lang="en-US" dirty="0"/>
          </a:p>
        </p:txBody>
      </p:sp>
      <p:sp>
        <p:nvSpPr>
          <p:cNvPr id="14" name="Slide Number Placeholder 5">
            <a:extLst>
              <a:ext uri="{FF2B5EF4-FFF2-40B4-BE49-F238E27FC236}">
                <a16:creationId xmlns:a16="http://schemas.microsoft.com/office/drawing/2014/main" id="{9DEF9E6C-740A-4B36-BA9F-32AF986EDA8D}"/>
              </a:ext>
            </a:extLst>
          </p:cNvPr>
          <p:cNvSpPr>
            <a:spLocks noGrp="1"/>
          </p:cNvSpPr>
          <p:nvPr>
            <p:ph type="sldNum" sz="quarter" idx="12"/>
          </p:nvPr>
        </p:nvSpPr>
        <p:spPr>
          <a:xfrm>
            <a:off x="0" y="5949950"/>
            <a:ext cx="900000" cy="900000"/>
          </a:xfrm>
          <a:prstGeom prst="rect">
            <a:avLst/>
          </a:prstGeom>
        </p:spPr>
        <p:txBody>
          <a:bodyPr lIns="72000" rIns="72000">
            <a:normAutofit/>
          </a:bodyPr>
          <a:lstStyle>
            <a:lvl1pPr algn="ctr">
              <a:defRPr sz="3600" b="0">
                <a:ln w="6350">
                  <a:solidFill>
                    <a:schemeClr val="tx2"/>
                  </a:solidFill>
                </a:ln>
                <a:noFill/>
              </a:defRPr>
            </a:lvl1pPr>
          </a:lstStyle>
          <a:p>
            <a:fld id="{63F9D384-533B-4C4E-B660-F861AA07D173}" type="slidenum">
              <a:rPr lang="en-US" smtClean="0"/>
              <a:pPr/>
              <a:t>‹#›</a:t>
            </a:fld>
            <a:endParaRPr lang="en-US" dirty="0"/>
          </a:p>
        </p:txBody>
      </p:sp>
      <p:cxnSp>
        <p:nvCxnSpPr>
          <p:cNvPr id="15" name="Straight Connector 14">
            <a:extLst>
              <a:ext uri="{FF2B5EF4-FFF2-40B4-BE49-F238E27FC236}">
                <a16:creationId xmlns:a16="http://schemas.microsoft.com/office/drawing/2014/main" id="{0D31C920-29CA-4744-9814-A4FCF4554907}"/>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8119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8E95E-B3FC-4D66-AAC3-CE9FD633EBD6}"/>
              </a:ext>
            </a:extLst>
          </p:cNvPr>
          <p:cNvSpPr>
            <a:spLocks noGrp="1"/>
          </p:cNvSpPr>
          <p:nvPr>
            <p:ph type="title"/>
          </p:nvPr>
        </p:nvSpPr>
        <p:spPr/>
        <p:txBody>
          <a:bodyPr/>
          <a:lstStyle>
            <a:lvl1pPr>
              <a:lnSpc>
                <a:spcPct val="100000"/>
              </a:lnSpc>
              <a:defRPr/>
            </a:lvl1p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4D0FFAF-EB02-4979-83B6-66AD14845167}"/>
              </a:ext>
            </a:extLst>
          </p:cNvPr>
          <p:cNvSpPr>
            <a:spLocks noGrp="1"/>
          </p:cNvSpPr>
          <p:nvPr>
            <p:ph type="body" orient="vert" idx="1"/>
          </p:nvPr>
        </p:nvSpPr>
        <p:spPr/>
        <p:txBody>
          <a:bodyPr vert="eaVert"/>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3">
            <a:extLst>
              <a:ext uri="{FF2B5EF4-FFF2-40B4-BE49-F238E27FC236}">
                <a16:creationId xmlns:a16="http://schemas.microsoft.com/office/drawing/2014/main" id="{0AB40A8D-7F5B-455D-B9AC-EAFE05F87B49}"/>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6D51179E-60E8-4F2A-A3F9-6F3CE2ABCAF9}" type="datetime2">
              <a:rPr lang="en-US" smtClean="0"/>
              <a:pPr/>
              <a:t>Wednesday, February 2, 2022</a:t>
            </a:fld>
            <a:endParaRPr lang="en-US" dirty="0">
              <a:latin typeface="+mn-lt"/>
            </a:endParaRPr>
          </a:p>
        </p:txBody>
      </p:sp>
      <p:sp>
        <p:nvSpPr>
          <p:cNvPr id="13" name="Footer Placeholder 4">
            <a:extLst>
              <a:ext uri="{FF2B5EF4-FFF2-40B4-BE49-F238E27FC236}">
                <a16:creationId xmlns:a16="http://schemas.microsoft.com/office/drawing/2014/main" id="{45360FA1-A0D1-4CA7-BAC8-9C20FBB59E47}"/>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dirty="0">
              <a:latin typeface="+mn-lt"/>
            </a:endParaRPr>
          </a:p>
        </p:txBody>
      </p:sp>
      <p:sp>
        <p:nvSpPr>
          <p:cNvPr id="14" name="Slide Number Placeholder 5">
            <a:extLst>
              <a:ext uri="{FF2B5EF4-FFF2-40B4-BE49-F238E27FC236}">
                <a16:creationId xmlns:a16="http://schemas.microsoft.com/office/drawing/2014/main" id="{D2494D40-34C6-48DD-A14E-8065BE4F344D}"/>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dirty="0">
              <a:latin typeface="+mn-lt"/>
            </a:endParaRPr>
          </a:p>
        </p:txBody>
      </p:sp>
      <p:cxnSp>
        <p:nvCxnSpPr>
          <p:cNvPr id="11" name="Straight Connector 10">
            <a:extLst>
              <a:ext uri="{FF2B5EF4-FFF2-40B4-BE49-F238E27FC236}">
                <a16:creationId xmlns:a16="http://schemas.microsoft.com/office/drawing/2014/main" id="{7C9D7C2D-6B7C-4FBF-9665-A9282DF48F83}"/>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6186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D1495EC-612C-4307-A7A6-017829B8C834}"/>
              </a:ext>
            </a:extLst>
          </p:cNvPr>
          <p:cNvSpPr>
            <a:spLocks noGrp="1"/>
          </p:cNvSpPr>
          <p:nvPr>
            <p:ph type="title" orient="vert"/>
          </p:nvPr>
        </p:nvSpPr>
        <p:spPr>
          <a:xfrm>
            <a:off x="8724900" y="365125"/>
            <a:ext cx="2628900" cy="5121270"/>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FE33132-1A8F-43A9-9321-6FCF01B0F354}"/>
              </a:ext>
            </a:extLst>
          </p:cNvPr>
          <p:cNvSpPr>
            <a:spLocks noGrp="1"/>
          </p:cNvSpPr>
          <p:nvPr>
            <p:ph type="body" orient="vert" idx="1"/>
          </p:nvPr>
        </p:nvSpPr>
        <p:spPr>
          <a:xfrm>
            <a:off x="838200" y="365125"/>
            <a:ext cx="7734300" cy="5121270"/>
          </a:xfrm>
        </p:spPr>
        <p:txBody>
          <a:bodyPr vert="eaVert"/>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FBF2CA1B-9192-487B-96D3-6D389608F1AA}"/>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1C32B061-4DDF-403A-A7DB-3B6FD0BE9165}" type="datetime2">
              <a:rPr lang="en-US" smtClean="0"/>
              <a:t>Wednesday, February 2, 2022</a:t>
            </a:fld>
            <a:endParaRPr lang="en-US" dirty="0"/>
          </a:p>
        </p:txBody>
      </p:sp>
      <p:sp>
        <p:nvSpPr>
          <p:cNvPr id="8" name="Footer Placeholder 4">
            <a:extLst>
              <a:ext uri="{FF2B5EF4-FFF2-40B4-BE49-F238E27FC236}">
                <a16:creationId xmlns:a16="http://schemas.microsoft.com/office/drawing/2014/main" id="{8B1C9EA4-CA0A-4396-B4AF-4523CD1B2489}"/>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endParaRPr lang="en-US" dirty="0"/>
          </a:p>
        </p:txBody>
      </p:sp>
      <p:sp>
        <p:nvSpPr>
          <p:cNvPr id="9" name="Slide Number Placeholder 5">
            <a:extLst>
              <a:ext uri="{FF2B5EF4-FFF2-40B4-BE49-F238E27FC236}">
                <a16:creationId xmlns:a16="http://schemas.microsoft.com/office/drawing/2014/main" id="{0CDDF132-C1DB-4EE0-85DA-1FFAC283574F}"/>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dirty="0"/>
          </a:p>
        </p:txBody>
      </p:sp>
      <p:cxnSp>
        <p:nvCxnSpPr>
          <p:cNvPr id="10" name="Straight Connector 9">
            <a:extLst>
              <a:ext uri="{FF2B5EF4-FFF2-40B4-BE49-F238E27FC236}">
                <a16:creationId xmlns:a16="http://schemas.microsoft.com/office/drawing/2014/main" id="{08ECED4D-938A-4085-B475-DD4ED90A181B}"/>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8787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086052-6759-46BD-9531-D65FD95519FE}"/>
              </a:ext>
            </a:extLst>
          </p:cNvPr>
          <p:cNvSpPr>
            <a:spLocks noGrp="1"/>
          </p:cNvSpPr>
          <p:nvPr>
            <p:ph type="title"/>
          </p:nvPr>
        </p:nvSpPr>
        <p:spPr>
          <a:xfrm>
            <a:off x="1342800" y="327600"/>
            <a:ext cx="10407600" cy="1141200"/>
          </a:xfrm>
          <a:prstGeom prst="rect">
            <a:avLst/>
          </a:prstGeom>
        </p:spPr>
        <p:txBody>
          <a:bodyPr vert="horz" lIns="0" tIns="0" rIns="0" bIns="0" rtlCol="0" anchor="t"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4E3C3A5-7533-48B0-9C15-F01656766E96}"/>
              </a:ext>
            </a:extLst>
          </p:cNvPr>
          <p:cNvSpPr>
            <a:spLocks noGrp="1"/>
          </p:cNvSpPr>
          <p:nvPr>
            <p:ph type="body" idx="1"/>
          </p:nvPr>
        </p:nvSpPr>
        <p:spPr>
          <a:xfrm>
            <a:off x="1342800" y="2059199"/>
            <a:ext cx="10407600" cy="435600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7135256E-21FA-473A-8EAF-34CE9AD37240}"/>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6C03BBDD-218C-4B2A-98A0-F5F369754705}" type="datetime2">
              <a:rPr lang="en-US" smtClean="0"/>
              <a:pPr/>
              <a:t>Wednesday, February 2, 2022</a:t>
            </a:fld>
            <a:endParaRPr lang="en-US" dirty="0">
              <a:latin typeface="+mn-lt"/>
            </a:endParaRPr>
          </a:p>
        </p:txBody>
      </p:sp>
      <p:sp>
        <p:nvSpPr>
          <p:cNvPr id="8" name="Footer Placeholder 4">
            <a:extLst>
              <a:ext uri="{FF2B5EF4-FFF2-40B4-BE49-F238E27FC236}">
                <a16:creationId xmlns:a16="http://schemas.microsoft.com/office/drawing/2014/main" id="{88A99857-D06D-4AFF-8777-07EF0A15F662}"/>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dirty="0">
              <a:latin typeface="+mn-lt"/>
            </a:endParaRPr>
          </a:p>
        </p:txBody>
      </p:sp>
      <p:sp>
        <p:nvSpPr>
          <p:cNvPr id="9" name="Slide Number Placeholder 5">
            <a:extLst>
              <a:ext uri="{FF2B5EF4-FFF2-40B4-BE49-F238E27FC236}">
                <a16:creationId xmlns:a16="http://schemas.microsoft.com/office/drawing/2014/main" id="{9172703B-0DDF-46CE-AC34-6233579943D0}"/>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220996801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76" r:id="rId6"/>
    <p:sldLayoutId id="2147483672" r:id="rId7"/>
    <p:sldLayoutId id="2147483673" r:id="rId8"/>
    <p:sldLayoutId id="2147483674" r:id="rId9"/>
    <p:sldLayoutId id="2147483675" r:id="rId10"/>
    <p:sldLayoutId id="2147483677" r:id="rId11"/>
  </p:sldLayoutIdLst>
  <p:hf sldNum="0" hdr="0" ftr="0" dt="0"/>
  <p:txStyles>
    <p:titleStyle>
      <a:lvl1pPr algn="l" defTabSz="914400" rtl="0" eaLnBrk="1" latinLnBrk="0" hangingPunct="1">
        <a:lnSpc>
          <a:spcPct val="100000"/>
        </a:lnSpc>
        <a:spcBef>
          <a:spcPct val="0"/>
        </a:spcBef>
        <a:buNone/>
        <a:defRPr sz="4800" kern="1200">
          <a:solidFill>
            <a:schemeClr val="tx2"/>
          </a:solidFill>
          <a:latin typeface="+mj-lt"/>
          <a:ea typeface="Microsoft Sans Serif" panose="020B0604020202020204" pitchFamily="34" charset="0"/>
          <a:cs typeface="Microsoft Sans Serif" panose="020B0604020202020204" pitchFamily="34" charset="0"/>
        </a:defRPr>
      </a:lvl1pPr>
    </p:titleStyle>
    <p:bodyStyle>
      <a:lvl1pPr marL="360000" indent="-360000" algn="l" defTabSz="914400" rtl="0" eaLnBrk="1" latinLnBrk="0" hangingPunct="1">
        <a:lnSpc>
          <a:spcPct val="120000"/>
        </a:lnSpc>
        <a:spcBef>
          <a:spcPts val="800"/>
        </a:spcBef>
        <a:buSzPct val="70000"/>
        <a:buFont typeface="Wingdings 2" panose="05020102010507070707" pitchFamily="18" charset="2"/>
        <a:buChar char="à"/>
        <a:defRPr sz="2000" kern="1200">
          <a:solidFill>
            <a:schemeClr val="tx2">
              <a:alpha val="77000"/>
            </a:schemeClr>
          </a:solidFill>
          <a:latin typeface="+mn-lt"/>
          <a:ea typeface="Microsoft Sans Serif" panose="020B0604020202020204" pitchFamily="34" charset="0"/>
          <a:cs typeface="Microsoft Sans Serif" panose="020B0604020202020204" pitchFamily="34" charset="0"/>
        </a:defRPr>
      </a:lvl1pPr>
      <a:lvl2pPr marL="720000" indent="-360000" algn="l" defTabSz="914400" rtl="0" eaLnBrk="1" latinLnBrk="0" hangingPunct="1">
        <a:lnSpc>
          <a:spcPct val="120000"/>
        </a:lnSpc>
        <a:spcBef>
          <a:spcPts val="800"/>
        </a:spcBef>
        <a:buSzPct val="70000"/>
        <a:buFont typeface="Wingdings 2" panose="05020102010507070707" pitchFamily="18" charset="2"/>
        <a:buChar char="à"/>
        <a:defRPr sz="2000" kern="1200">
          <a:solidFill>
            <a:schemeClr val="tx2">
              <a:alpha val="77000"/>
            </a:schemeClr>
          </a:solidFill>
          <a:latin typeface="+mn-lt"/>
          <a:ea typeface="Microsoft Sans Serif" panose="020B0604020202020204" pitchFamily="34" charset="0"/>
          <a:cs typeface="Microsoft Sans Serif" panose="020B0604020202020204" pitchFamily="34" charset="0"/>
        </a:defRPr>
      </a:lvl2pPr>
      <a:lvl3pPr marL="1143000" indent="-288000" algn="l" defTabSz="914400" rtl="0" eaLnBrk="1" latinLnBrk="0" hangingPunct="1">
        <a:lnSpc>
          <a:spcPct val="120000"/>
        </a:lnSpc>
        <a:spcBef>
          <a:spcPts val="800"/>
        </a:spcBef>
        <a:buSzPct val="70000"/>
        <a:buFont typeface="Wingdings 2" panose="05020102010507070707" pitchFamily="18" charset="2"/>
        <a:buChar char="à"/>
        <a:defRPr sz="1600" kern="1200">
          <a:solidFill>
            <a:schemeClr val="tx2">
              <a:alpha val="77000"/>
            </a:schemeClr>
          </a:solidFill>
          <a:latin typeface="+mn-lt"/>
          <a:ea typeface="Microsoft Sans Serif" panose="020B0604020202020204" pitchFamily="34" charset="0"/>
          <a:cs typeface="Microsoft Sans Serif" panose="020B0604020202020204" pitchFamily="34" charset="0"/>
        </a:defRPr>
      </a:lvl3pPr>
      <a:lvl4pPr marL="1600200" indent="-288000" algn="l" defTabSz="914400" rtl="0" eaLnBrk="1" latinLnBrk="0" hangingPunct="1">
        <a:lnSpc>
          <a:spcPct val="120000"/>
        </a:lnSpc>
        <a:spcBef>
          <a:spcPts val="800"/>
        </a:spcBef>
        <a:buSzPct val="70000"/>
        <a:buFont typeface="Wingdings 2" panose="05020102010507070707" pitchFamily="18" charset="2"/>
        <a:buChar char="à"/>
        <a:defRPr sz="1600" kern="1200">
          <a:solidFill>
            <a:schemeClr val="tx2">
              <a:alpha val="77000"/>
            </a:schemeClr>
          </a:solidFill>
          <a:latin typeface="+mn-lt"/>
          <a:ea typeface="Microsoft Sans Serif" panose="020B0604020202020204" pitchFamily="34" charset="0"/>
          <a:cs typeface="Microsoft Sans Serif" panose="020B0604020202020204" pitchFamily="34" charset="0"/>
        </a:defRPr>
      </a:lvl4pPr>
      <a:lvl5pPr marL="2057400" indent="-288000" algn="l" defTabSz="914400" rtl="0" eaLnBrk="1" latinLnBrk="0" hangingPunct="1">
        <a:lnSpc>
          <a:spcPct val="120000"/>
        </a:lnSpc>
        <a:spcBef>
          <a:spcPts val="800"/>
        </a:spcBef>
        <a:buSzPct val="70000"/>
        <a:buFont typeface="Wingdings 2" panose="05020102010507070707" pitchFamily="18" charset="2"/>
        <a:buChar char="à"/>
        <a:defRPr sz="1600" kern="1200">
          <a:solidFill>
            <a:schemeClr val="tx2">
              <a:alpha val="77000"/>
            </a:schemeClr>
          </a:solidFill>
          <a:latin typeface="+mn-lt"/>
          <a:ea typeface="Microsoft Sans Serif" panose="020B0604020202020204" pitchFamily="34" charset="0"/>
          <a:cs typeface="Microsoft Sans Serif"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1B93C5AE-14C9-4083-952B-2F7867A88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613A7816-7DCB-41F4-BC7A-CB944B7318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F5E312-8A8B-47BA-A9DC-F7006C52A678}"/>
              </a:ext>
            </a:extLst>
          </p:cNvPr>
          <p:cNvSpPr>
            <a:spLocks noGrp="1"/>
          </p:cNvSpPr>
          <p:nvPr>
            <p:ph type="ctrTitle"/>
          </p:nvPr>
        </p:nvSpPr>
        <p:spPr>
          <a:xfrm>
            <a:off x="4328137" y="1153359"/>
            <a:ext cx="6062662" cy="2159832"/>
          </a:xfrm>
        </p:spPr>
        <p:txBody>
          <a:bodyPr anchor="b">
            <a:normAutofit fontScale="90000"/>
          </a:bodyPr>
          <a:lstStyle/>
          <a:p>
            <a:endParaRPr lang="en-IN" dirty="0">
              <a:solidFill>
                <a:schemeClr val="bg2"/>
              </a:solidFill>
            </a:endParaRPr>
          </a:p>
          <a:p>
            <a:r>
              <a:rPr lang="en-US" dirty="0">
                <a:solidFill>
                  <a:schemeClr val="bg2"/>
                </a:solidFill>
              </a:rPr>
              <a:t>Budget Highlights</a:t>
            </a:r>
            <a:br>
              <a:rPr lang="en-US" dirty="0">
                <a:solidFill>
                  <a:schemeClr val="bg2"/>
                </a:solidFill>
              </a:rPr>
            </a:br>
            <a:r>
              <a:rPr lang="en-US" dirty="0">
                <a:solidFill>
                  <a:schemeClr val="bg2"/>
                </a:solidFill>
              </a:rPr>
              <a:t>Direct Tax </a:t>
            </a:r>
            <a:br>
              <a:rPr lang="en-US" dirty="0">
                <a:solidFill>
                  <a:schemeClr val="bg2"/>
                </a:solidFill>
              </a:rPr>
            </a:br>
            <a:r>
              <a:rPr lang="en-US" dirty="0">
                <a:solidFill>
                  <a:schemeClr val="bg2"/>
                </a:solidFill>
              </a:rPr>
              <a:t>Finance bill 2022</a:t>
            </a:r>
            <a:endParaRPr lang="en-IN" dirty="0">
              <a:solidFill>
                <a:schemeClr val="bg2"/>
              </a:solidFill>
            </a:endParaRPr>
          </a:p>
        </p:txBody>
      </p:sp>
      <p:sp>
        <p:nvSpPr>
          <p:cNvPr id="3" name="Subtitle 2">
            <a:extLst>
              <a:ext uri="{FF2B5EF4-FFF2-40B4-BE49-F238E27FC236}">
                <a16:creationId xmlns:a16="http://schemas.microsoft.com/office/drawing/2014/main" id="{CE9667C5-A076-41A6-B168-A148EBF3C1A5}"/>
              </a:ext>
            </a:extLst>
          </p:cNvPr>
          <p:cNvSpPr>
            <a:spLocks noGrp="1"/>
          </p:cNvSpPr>
          <p:nvPr>
            <p:ph type="subTitle" idx="1"/>
          </p:nvPr>
        </p:nvSpPr>
        <p:spPr>
          <a:xfrm>
            <a:off x="9161756" y="4466549"/>
            <a:ext cx="2778710" cy="1224033"/>
          </a:xfrm>
        </p:spPr>
        <p:txBody>
          <a:bodyPr wrap="square" anchor="t">
            <a:normAutofit fontScale="25000" lnSpcReduction="20000"/>
          </a:bodyPr>
          <a:lstStyle/>
          <a:p>
            <a:pPr>
              <a:lnSpc>
                <a:spcPct val="94000"/>
              </a:lnSpc>
            </a:pPr>
            <a:r>
              <a:rPr lang="en-US" sz="4300" dirty="0">
                <a:solidFill>
                  <a:schemeClr val="bg2">
                    <a:alpha val="55000"/>
                  </a:schemeClr>
                </a:solidFill>
              </a:rPr>
              <a:t>By Chartered lab</a:t>
            </a:r>
          </a:p>
          <a:p>
            <a:pPr>
              <a:lnSpc>
                <a:spcPct val="94000"/>
              </a:lnSpc>
            </a:pPr>
            <a:r>
              <a:rPr lang="en-US" sz="4300" dirty="0">
                <a:solidFill>
                  <a:schemeClr val="bg2">
                    <a:alpha val="55000"/>
                  </a:schemeClr>
                </a:solidFill>
              </a:rPr>
              <a:t>Follow us</a:t>
            </a:r>
          </a:p>
          <a:p>
            <a:pPr>
              <a:lnSpc>
                <a:spcPct val="94000"/>
              </a:lnSpc>
            </a:pPr>
            <a:r>
              <a:rPr lang="en-US" sz="4300" dirty="0">
                <a:solidFill>
                  <a:schemeClr val="bg2">
                    <a:alpha val="55000"/>
                  </a:schemeClr>
                </a:solidFill>
              </a:rPr>
              <a:t>Website: www.charteredlab.com</a:t>
            </a:r>
          </a:p>
          <a:p>
            <a:pPr>
              <a:lnSpc>
                <a:spcPct val="94000"/>
              </a:lnSpc>
            </a:pPr>
            <a:r>
              <a:rPr lang="en-US" sz="4300" dirty="0">
                <a:solidFill>
                  <a:schemeClr val="bg2">
                    <a:alpha val="55000"/>
                  </a:schemeClr>
                </a:solidFill>
              </a:rPr>
              <a:t>Twitter: @CharteredLab</a:t>
            </a:r>
          </a:p>
          <a:p>
            <a:pPr>
              <a:lnSpc>
                <a:spcPct val="94000"/>
              </a:lnSpc>
            </a:pPr>
            <a:r>
              <a:rPr lang="en-US" sz="4300" dirty="0">
                <a:solidFill>
                  <a:schemeClr val="bg2">
                    <a:alpha val="55000"/>
                  </a:schemeClr>
                </a:solidFill>
              </a:rPr>
              <a:t>Instagram: </a:t>
            </a:r>
            <a:r>
              <a:rPr lang="en-US" sz="4300" dirty="0" err="1">
                <a:solidFill>
                  <a:schemeClr val="bg2">
                    <a:alpha val="55000"/>
                  </a:schemeClr>
                </a:solidFill>
              </a:rPr>
              <a:t>Instagram,com</a:t>
            </a:r>
            <a:r>
              <a:rPr lang="en-US" sz="4300" dirty="0">
                <a:solidFill>
                  <a:schemeClr val="bg2">
                    <a:alpha val="55000"/>
                  </a:schemeClr>
                </a:solidFill>
              </a:rPr>
              <a:t>/</a:t>
            </a:r>
            <a:r>
              <a:rPr lang="en-US" sz="4300" dirty="0" err="1">
                <a:solidFill>
                  <a:schemeClr val="bg2">
                    <a:alpha val="55000"/>
                  </a:schemeClr>
                </a:solidFill>
              </a:rPr>
              <a:t>charteredLab</a:t>
            </a:r>
            <a:r>
              <a:rPr lang="en-US" sz="4300" dirty="0">
                <a:solidFill>
                  <a:schemeClr val="bg2">
                    <a:alpha val="55000"/>
                  </a:schemeClr>
                </a:solidFill>
              </a:rPr>
              <a:t>/</a:t>
            </a:r>
          </a:p>
          <a:p>
            <a:pPr>
              <a:lnSpc>
                <a:spcPct val="94000"/>
              </a:lnSpc>
            </a:pPr>
            <a:r>
              <a:rPr lang="en-US" sz="4300" dirty="0" err="1">
                <a:solidFill>
                  <a:schemeClr val="bg2">
                    <a:alpha val="55000"/>
                  </a:schemeClr>
                </a:solidFill>
              </a:rPr>
              <a:t>facebook</a:t>
            </a:r>
            <a:r>
              <a:rPr lang="en-US" sz="4300" dirty="0">
                <a:solidFill>
                  <a:schemeClr val="bg2">
                    <a:alpha val="55000"/>
                  </a:schemeClr>
                </a:solidFill>
              </a:rPr>
              <a:t>; </a:t>
            </a:r>
            <a:r>
              <a:rPr lang="en-US" sz="4300" dirty="0" err="1">
                <a:solidFill>
                  <a:schemeClr val="bg2">
                    <a:alpha val="55000"/>
                  </a:schemeClr>
                </a:solidFill>
              </a:rPr>
              <a:t>charteredlab</a:t>
            </a:r>
            <a:endParaRPr lang="en-US" sz="4300" dirty="0">
              <a:solidFill>
                <a:schemeClr val="bg2">
                  <a:alpha val="55000"/>
                </a:schemeClr>
              </a:solidFill>
            </a:endParaRPr>
          </a:p>
          <a:p>
            <a:pPr>
              <a:lnSpc>
                <a:spcPct val="94000"/>
              </a:lnSpc>
            </a:pPr>
            <a:endParaRPr lang="en-US" sz="4300" dirty="0">
              <a:solidFill>
                <a:schemeClr val="bg2">
                  <a:alpha val="55000"/>
                </a:schemeClr>
              </a:solidFill>
            </a:endParaRPr>
          </a:p>
          <a:p>
            <a:pPr>
              <a:lnSpc>
                <a:spcPct val="94000"/>
              </a:lnSpc>
            </a:pPr>
            <a:endParaRPr lang="en-IN" sz="4300" dirty="0">
              <a:solidFill>
                <a:schemeClr val="bg2">
                  <a:alpha val="55000"/>
                </a:schemeClr>
              </a:solidFill>
            </a:endParaRPr>
          </a:p>
          <a:p>
            <a:endParaRPr lang="en-IN" dirty="0"/>
          </a:p>
        </p:txBody>
      </p:sp>
      <p:pic>
        <p:nvPicPr>
          <p:cNvPr id="4" name="Picture 3" descr="Calculator and notepad">
            <a:extLst>
              <a:ext uri="{FF2B5EF4-FFF2-40B4-BE49-F238E27FC236}">
                <a16:creationId xmlns:a16="http://schemas.microsoft.com/office/drawing/2014/main" id="{444A09C4-3C1A-4570-9F90-9D08B9463F62}"/>
              </a:ext>
            </a:extLst>
          </p:cNvPr>
          <p:cNvPicPr>
            <a:picLocks noChangeAspect="1"/>
          </p:cNvPicPr>
          <p:nvPr/>
        </p:nvPicPr>
        <p:blipFill rotWithShape="1">
          <a:blip r:embed="rId2"/>
          <a:srcRect l="43012" r="13290" b="2"/>
          <a:stretch/>
        </p:blipFill>
        <p:spPr>
          <a:xfrm>
            <a:off x="20" y="10"/>
            <a:ext cx="3900466" cy="5957979"/>
          </a:xfrm>
          <a:custGeom>
            <a:avLst/>
            <a:gdLst/>
            <a:ahLst/>
            <a:cxnLst/>
            <a:rect l="l" t="t" r="r" b="b"/>
            <a:pathLst>
              <a:path w="3900486" h="5957989">
                <a:moveTo>
                  <a:pt x="0" y="0"/>
                </a:moveTo>
                <a:lnTo>
                  <a:pt x="3900486" y="0"/>
                </a:lnTo>
                <a:lnTo>
                  <a:pt x="3900486" y="5957989"/>
                </a:lnTo>
                <a:lnTo>
                  <a:pt x="0" y="5957989"/>
                </a:lnTo>
                <a:close/>
              </a:path>
            </a:pathLst>
          </a:custGeom>
        </p:spPr>
      </p:pic>
      <p:cxnSp>
        <p:nvCxnSpPr>
          <p:cNvPr id="33" name="Straight Connector 32">
            <a:extLst>
              <a:ext uri="{FF2B5EF4-FFF2-40B4-BE49-F238E27FC236}">
                <a16:creationId xmlns:a16="http://schemas.microsoft.com/office/drawing/2014/main" id="{ECF3C8EB-1217-4C14-80B7-0EFF5607E8E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958000"/>
            <a:ext cx="12193200"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6668D2B-1DF6-4B11-A395-998ACC4282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00486" y="0"/>
            <a:ext cx="0" cy="595800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A803689-ADE2-4029-963F-596C36CE95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76992" y="-54707"/>
            <a:ext cx="1014977" cy="1091953"/>
          </a:xfrm>
          <a:prstGeom prst="rect">
            <a:avLst/>
          </a:prstGeom>
        </p:spPr>
      </p:pic>
      <p:sp>
        <p:nvSpPr>
          <p:cNvPr id="5" name="TextBox 4">
            <a:extLst>
              <a:ext uri="{FF2B5EF4-FFF2-40B4-BE49-F238E27FC236}">
                <a16:creationId xmlns:a16="http://schemas.microsoft.com/office/drawing/2014/main" id="{B8B10ACA-54F9-4C8A-9312-F517042F78DC}"/>
              </a:ext>
            </a:extLst>
          </p:cNvPr>
          <p:cNvSpPr txBox="1"/>
          <p:nvPr/>
        </p:nvSpPr>
        <p:spPr>
          <a:xfrm>
            <a:off x="8823569" y="2907323"/>
            <a:ext cx="3219939" cy="369332"/>
          </a:xfrm>
          <a:prstGeom prst="rect">
            <a:avLst/>
          </a:prstGeom>
          <a:noFill/>
        </p:spPr>
        <p:txBody>
          <a:bodyPr wrap="square" rtlCol="0">
            <a:spAutoFit/>
          </a:bodyPr>
          <a:lstStyle/>
          <a:p>
            <a:r>
              <a:rPr lang="en-US" dirty="0">
                <a:solidFill>
                  <a:schemeClr val="bg1"/>
                </a:solidFill>
              </a:rPr>
              <a:t>(</a:t>
            </a:r>
            <a:r>
              <a:rPr lang="en-US" sz="1400" dirty="0">
                <a:solidFill>
                  <a:schemeClr val="bg1"/>
                </a:solidFill>
              </a:rPr>
              <a:t>Download from our website</a:t>
            </a:r>
            <a:r>
              <a:rPr lang="en-US" dirty="0">
                <a:solidFill>
                  <a:schemeClr val="bg1"/>
                </a:solidFill>
              </a:rPr>
              <a:t>)</a:t>
            </a:r>
            <a:endParaRPr lang="en-IN" dirty="0">
              <a:solidFill>
                <a:schemeClr val="bg1"/>
              </a:solidFill>
            </a:endParaRPr>
          </a:p>
        </p:txBody>
      </p:sp>
    </p:spTree>
    <p:extLst>
      <p:ext uri="{BB962C8B-B14F-4D97-AF65-F5344CB8AC3E}">
        <p14:creationId xmlns:p14="http://schemas.microsoft.com/office/powerpoint/2010/main" val="2392803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200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4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2000"/>
                                  </p:stCondLst>
                                  <p:iterate type="lt">
                                    <p:tmPct val="10000"/>
                                  </p:iterate>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4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2000"/>
                                  </p:stCondLst>
                                  <p:iterate type="lt">
                                    <p:tmPct val="10000"/>
                                  </p:iterate>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4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2000"/>
                                  </p:stCondLst>
                                  <p:iterate type="lt">
                                    <p:tmPct val="10000"/>
                                  </p:iterate>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4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2000"/>
                                  </p:stCondLst>
                                  <p:iterate type="lt">
                                    <p:tmPct val="10000"/>
                                  </p:iterate>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4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CC6FE-4768-4A1F-811F-586DCBCBAC02}"/>
              </a:ext>
            </a:extLst>
          </p:cNvPr>
          <p:cNvSpPr>
            <a:spLocks noGrp="1"/>
          </p:cNvSpPr>
          <p:nvPr>
            <p:ph type="title"/>
          </p:nvPr>
        </p:nvSpPr>
        <p:spPr>
          <a:xfrm>
            <a:off x="1342800" y="452760"/>
            <a:ext cx="10407600" cy="1016039"/>
          </a:xfrm>
        </p:spPr>
        <p:txBody>
          <a:bodyPr>
            <a:scene3d>
              <a:camera prst="orthographicFront"/>
              <a:lightRig rig="threePt" dir="t"/>
            </a:scene3d>
            <a:sp3d extrusionH="57150">
              <a:bevelT w="82550" h="38100" prst="coolSlant"/>
            </a:sp3d>
          </a:bodyPr>
          <a:lstStyle/>
          <a:p>
            <a:r>
              <a:rPr lang="en-US" b="1" dirty="0">
                <a:solidFill>
                  <a:srgbClr val="002060"/>
                </a:solidFill>
              </a:rPr>
              <a:t>Income under head ‘Salaries’</a:t>
            </a:r>
            <a:endParaRPr lang="en-IN" b="1" dirty="0">
              <a:solidFill>
                <a:srgbClr val="002060"/>
              </a:solidFill>
            </a:endParaRPr>
          </a:p>
        </p:txBody>
      </p:sp>
      <p:pic>
        <p:nvPicPr>
          <p:cNvPr id="4" name="Picture 3">
            <a:extLst>
              <a:ext uri="{FF2B5EF4-FFF2-40B4-BE49-F238E27FC236}">
                <a16:creationId xmlns:a16="http://schemas.microsoft.com/office/drawing/2014/main" id="{11558A3F-D5F0-4D71-A88D-545A195E93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39130" y="6017069"/>
            <a:ext cx="772358" cy="776342"/>
          </a:xfrm>
          <a:prstGeom prst="rect">
            <a:avLst/>
          </a:prstGeom>
        </p:spPr>
      </p:pic>
    </p:spTree>
    <p:extLst>
      <p:ext uri="{BB962C8B-B14F-4D97-AF65-F5344CB8AC3E}">
        <p14:creationId xmlns:p14="http://schemas.microsoft.com/office/powerpoint/2010/main" val="736490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BC338-E0BB-4F51-832C-781681741705}"/>
              </a:ext>
            </a:extLst>
          </p:cNvPr>
          <p:cNvSpPr>
            <a:spLocks noGrp="1"/>
          </p:cNvSpPr>
          <p:nvPr>
            <p:ph type="title"/>
          </p:nvPr>
        </p:nvSpPr>
        <p:spPr>
          <a:xfrm>
            <a:off x="1343025" y="281947"/>
            <a:ext cx="10406063" cy="1263423"/>
          </a:xfrm>
        </p:spPr>
        <p:txBody>
          <a:bodyPr>
            <a:normAutofit fontScale="90000"/>
          </a:bodyPr>
          <a:lstStyle/>
          <a:p>
            <a:r>
              <a:rPr lang="en-US" dirty="0"/>
              <a:t>No tax on sum paid by employer for Covid – 19 treatment</a:t>
            </a:r>
            <a:endParaRPr lang="en-IN" dirty="0"/>
          </a:p>
        </p:txBody>
      </p:sp>
      <p:sp>
        <p:nvSpPr>
          <p:cNvPr id="3" name="Content Placeholder 2">
            <a:extLst>
              <a:ext uri="{FF2B5EF4-FFF2-40B4-BE49-F238E27FC236}">
                <a16:creationId xmlns:a16="http://schemas.microsoft.com/office/drawing/2014/main" id="{C47854E6-A471-4BA1-B5D8-875358EB9963}"/>
              </a:ext>
            </a:extLst>
          </p:cNvPr>
          <p:cNvSpPr>
            <a:spLocks noGrp="1"/>
          </p:cNvSpPr>
          <p:nvPr>
            <p:ph idx="1"/>
          </p:nvPr>
        </p:nvSpPr>
        <p:spPr>
          <a:xfrm>
            <a:off x="1343025" y="2025064"/>
            <a:ext cx="10406063" cy="4356100"/>
          </a:xfrm>
        </p:spPr>
        <p:txBody>
          <a:bodyPr/>
          <a:lstStyle/>
          <a:p>
            <a:r>
              <a:rPr lang="en-US" sz="1800" b="0" i="0" u="none" strike="noStrike" baseline="0" dirty="0">
                <a:solidFill>
                  <a:srgbClr val="3A3838"/>
                </a:solidFill>
                <a:latin typeface="Montserrat" panose="020B0604020202020204" pitchFamily="2" charset="0"/>
              </a:rPr>
              <a:t>Section 17 is amended to provide that any sum paid by the employer towards the medical treatment of an employee or his family member in respect of any illness relating to COVID-19 shall not be taxable as perquisite</a:t>
            </a:r>
          </a:p>
          <a:p>
            <a:pPr marL="0" indent="0">
              <a:buNone/>
            </a:pPr>
            <a:endParaRPr lang="en-US" sz="1800" dirty="0">
              <a:solidFill>
                <a:srgbClr val="3A3838"/>
              </a:solidFill>
              <a:latin typeface="Montserrat" panose="020B0604020202020204" pitchFamily="2" charset="0"/>
            </a:endParaRPr>
          </a:p>
          <a:p>
            <a:pPr marL="0" indent="0">
              <a:buNone/>
            </a:pPr>
            <a:endParaRPr lang="en-US" sz="4300" dirty="0">
              <a:solidFill>
                <a:schemeClr val="tx2"/>
              </a:solidFill>
              <a:latin typeface="+mj-lt"/>
            </a:endParaRPr>
          </a:p>
        </p:txBody>
      </p:sp>
      <p:pic>
        <p:nvPicPr>
          <p:cNvPr id="5" name="Picture 4">
            <a:extLst>
              <a:ext uri="{FF2B5EF4-FFF2-40B4-BE49-F238E27FC236}">
                <a16:creationId xmlns:a16="http://schemas.microsoft.com/office/drawing/2014/main" id="{51CD887B-E1E0-41E8-84D1-3402CEEBE7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39130" y="6036816"/>
            <a:ext cx="952870" cy="821184"/>
          </a:xfrm>
          <a:prstGeom prst="rect">
            <a:avLst/>
          </a:prstGeom>
        </p:spPr>
      </p:pic>
    </p:spTree>
    <p:extLst>
      <p:ext uri="{BB962C8B-B14F-4D97-AF65-F5344CB8AC3E}">
        <p14:creationId xmlns:p14="http://schemas.microsoft.com/office/powerpoint/2010/main" val="1560119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9A192-A6E4-4448-A55C-BB956B7C57F9}"/>
              </a:ext>
            </a:extLst>
          </p:cNvPr>
          <p:cNvSpPr>
            <a:spLocks noGrp="1"/>
          </p:cNvSpPr>
          <p:nvPr>
            <p:ph type="title"/>
          </p:nvPr>
        </p:nvSpPr>
        <p:spPr/>
        <p:txBody>
          <a:bodyPr>
            <a:normAutofit fontScale="90000"/>
          </a:bodyPr>
          <a:lstStyle/>
          <a:p>
            <a:r>
              <a:rPr lang="en-US" sz="4800" dirty="0">
                <a:solidFill>
                  <a:schemeClr val="tx2"/>
                </a:solidFill>
                <a:latin typeface="+mj-lt"/>
              </a:rPr>
              <a:t>Deduction</a:t>
            </a:r>
            <a:r>
              <a:rPr lang="en-US" sz="3600" b="1" i="0" u="none" strike="noStrike" baseline="0" dirty="0">
                <a:solidFill>
                  <a:srgbClr val="3A3838"/>
                </a:solidFill>
                <a:latin typeface="Montserrat" panose="00000500000000000000" pitchFamily="2" charset="0"/>
              </a:rPr>
              <a:t> </a:t>
            </a:r>
            <a:r>
              <a:rPr lang="en-US" sz="4800" dirty="0">
                <a:solidFill>
                  <a:schemeClr val="tx2"/>
                </a:solidFill>
                <a:latin typeface="+mj-lt"/>
              </a:rPr>
              <a:t>for NPS in case of State Govt. Employees</a:t>
            </a:r>
            <a:br>
              <a:rPr lang="en-US" sz="4800" dirty="0">
                <a:solidFill>
                  <a:schemeClr val="tx2"/>
                </a:solidFill>
                <a:latin typeface="+mj-lt"/>
              </a:rPr>
            </a:br>
            <a:endParaRPr lang="en-IN" dirty="0"/>
          </a:p>
        </p:txBody>
      </p:sp>
      <p:sp>
        <p:nvSpPr>
          <p:cNvPr id="3" name="Content Placeholder 2">
            <a:extLst>
              <a:ext uri="{FF2B5EF4-FFF2-40B4-BE49-F238E27FC236}">
                <a16:creationId xmlns:a16="http://schemas.microsoft.com/office/drawing/2014/main" id="{FAB911B6-4CD5-46FC-94C8-1F22333108E5}"/>
              </a:ext>
            </a:extLst>
          </p:cNvPr>
          <p:cNvSpPr>
            <a:spLocks noGrp="1"/>
          </p:cNvSpPr>
          <p:nvPr>
            <p:ph idx="1"/>
          </p:nvPr>
        </p:nvSpPr>
        <p:spPr/>
        <p:txBody>
          <a:bodyPr/>
          <a:lstStyle/>
          <a:p>
            <a:r>
              <a:rPr lang="en-US" sz="2000" b="0" i="0" u="none" strike="noStrike" baseline="0" dirty="0">
                <a:solidFill>
                  <a:srgbClr val="3A3838"/>
                </a:solidFill>
                <a:latin typeface="Montserrat" panose="00000500000000000000" pitchFamily="2" charset="0"/>
              </a:rPr>
              <a:t>The threshold limit for deduction in respect of employer’s contribution to NPS is increased to 14% of salary in the case of State Government employees</a:t>
            </a:r>
            <a:endParaRPr lang="en-US" sz="2000" dirty="0">
              <a:solidFill>
                <a:schemeClr val="tx2"/>
              </a:solidFill>
              <a:latin typeface="+mj-lt"/>
            </a:endParaRPr>
          </a:p>
          <a:p>
            <a:endParaRPr lang="en-IN" dirty="0"/>
          </a:p>
          <a:p>
            <a:endParaRPr lang="en-IN" dirty="0"/>
          </a:p>
        </p:txBody>
      </p:sp>
      <p:pic>
        <p:nvPicPr>
          <p:cNvPr id="4" name="Picture 3">
            <a:extLst>
              <a:ext uri="{FF2B5EF4-FFF2-40B4-BE49-F238E27FC236}">
                <a16:creationId xmlns:a16="http://schemas.microsoft.com/office/drawing/2014/main" id="{92909966-4A01-4F9C-BBE6-5EDBA181EC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5864" y="6048433"/>
            <a:ext cx="908482" cy="736483"/>
          </a:xfrm>
          <a:prstGeom prst="rect">
            <a:avLst/>
          </a:prstGeom>
        </p:spPr>
      </p:pic>
    </p:spTree>
    <p:extLst>
      <p:ext uri="{BB962C8B-B14F-4D97-AF65-F5344CB8AC3E}">
        <p14:creationId xmlns:p14="http://schemas.microsoft.com/office/powerpoint/2010/main" val="1445523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CC6FE-4768-4A1F-811F-586DCBCBAC02}"/>
              </a:ext>
            </a:extLst>
          </p:cNvPr>
          <p:cNvSpPr>
            <a:spLocks noGrp="1"/>
          </p:cNvSpPr>
          <p:nvPr>
            <p:ph type="title"/>
          </p:nvPr>
        </p:nvSpPr>
        <p:spPr>
          <a:xfrm>
            <a:off x="1342800" y="452760"/>
            <a:ext cx="10407600" cy="1349407"/>
          </a:xfrm>
        </p:spPr>
        <p:txBody>
          <a:bodyPr>
            <a:normAutofit fontScale="90000"/>
          </a:bodyPr>
          <a:lstStyle/>
          <a:p>
            <a:r>
              <a:rPr lang="en-US" b="1" dirty="0">
                <a:solidFill>
                  <a:srgbClr val="002060"/>
                </a:solidFill>
              </a:rPr>
              <a:t>Income under head Profits and gains from business and profession</a:t>
            </a:r>
            <a:endParaRPr lang="en-IN" b="1" dirty="0">
              <a:solidFill>
                <a:srgbClr val="002060"/>
              </a:solidFill>
            </a:endParaRPr>
          </a:p>
        </p:txBody>
      </p:sp>
      <p:pic>
        <p:nvPicPr>
          <p:cNvPr id="4" name="Picture 3">
            <a:extLst>
              <a:ext uri="{FF2B5EF4-FFF2-40B4-BE49-F238E27FC236}">
                <a16:creationId xmlns:a16="http://schemas.microsoft.com/office/drawing/2014/main" id="{6E08B59E-176E-4E7B-B923-A875E3E089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19833" y="5959136"/>
            <a:ext cx="861134" cy="892207"/>
          </a:xfrm>
          <a:prstGeom prst="rect">
            <a:avLst/>
          </a:prstGeom>
        </p:spPr>
      </p:pic>
    </p:spTree>
    <p:extLst>
      <p:ext uri="{BB962C8B-B14F-4D97-AF65-F5344CB8AC3E}">
        <p14:creationId xmlns:p14="http://schemas.microsoft.com/office/powerpoint/2010/main" val="1633163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7DD5E-B1C5-4A4A-962C-0ED3FE28C447}"/>
              </a:ext>
            </a:extLst>
          </p:cNvPr>
          <p:cNvSpPr>
            <a:spLocks noGrp="1"/>
          </p:cNvSpPr>
          <p:nvPr>
            <p:ph type="title"/>
          </p:nvPr>
        </p:nvSpPr>
        <p:spPr/>
        <p:txBody>
          <a:bodyPr>
            <a:normAutofit/>
          </a:bodyPr>
          <a:lstStyle/>
          <a:p>
            <a:r>
              <a:rPr lang="en-US" dirty="0"/>
              <a:t>Conversion of outstanding interest </a:t>
            </a:r>
            <a:endParaRPr lang="en-IN" dirty="0"/>
          </a:p>
        </p:txBody>
      </p:sp>
      <p:sp>
        <p:nvSpPr>
          <p:cNvPr id="3" name="Content Placeholder 2">
            <a:extLst>
              <a:ext uri="{FF2B5EF4-FFF2-40B4-BE49-F238E27FC236}">
                <a16:creationId xmlns:a16="http://schemas.microsoft.com/office/drawing/2014/main" id="{69B4B06C-B02E-41CE-A619-0B7BE8382E1C}"/>
              </a:ext>
            </a:extLst>
          </p:cNvPr>
          <p:cNvSpPr>
            <a:spLocks noGrp="1"/>
          </p:cNvSpPr>
          <p:nvPr>
            <p:ph idx="1"/>
          </p:nvPr>
        </p:nvSpPr>
        <p:spPr/>
        <p:txBody>
          <a:bodyPr/>
          <a:lstStyle/>
          <a:p>
            <a:r>
              <a:rPr lang="en-US" sz="1800" b="0" i="0" u="none" strike="noStrike" baseline="0" dirty="0">
                <a:solidFill>
                  <a:srgbClr val="3A3838"/>
                </a:solidFill>
                <a:latin typeface="Montserrat" panose="00000500000000000000" pitchFamily="2" charset="0"/>
              </a:rPr>
              <a:t>Section 43B is amended to provide that conversion of the outstanding interest liability into debentures is not an actual payment and, thus, cannot be claimed as a deduction.</a:t>
            </a:r>
          </a:p>
          <a:p>
            <a:pPr marL="0" indent="0">
              <a:buNone/>
            </a:pPr>
            <a:endParaRPr lang="en-IN" dirty="0"/>
          </a:p>
        </p:txBody>
      </p:sp>
      <p:pic>
        <p:nvPicPr>
          <p:cNvPr id="5" name="Picture 4">
            <a:extLst>
              <a:ext uri="{FF2B5EF4-FFF2-40B4-BE49-F238E27FC236}">
                <a16:creationId xmlns:a16="http://schemas.microsoft.com/office/drawing/2014/main" id="{013ACCFA-9C44-4D24-A15B-FB9AD7378D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79944" y="6005625"/>
            <a:ext cx="1012056" cy="822100"/>
          </a:xfrm>
          <a:prstGeom prst="rect">
            <a:avLst/>
          </a:prstGeom>
        </p:spPr>
      </p:pic>
    </p:spTree>
    <p:extLst>
      <p:ext uri="{BB962C8B-B14F-4D97-AF65-F5344CB8AC3E}">
        <p14:creationId xmlns:p14="http://schemas.microsoft.com/office/powerpoint/2010/main" val="3231018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7DD5E-B1C5-4A4A-962C-0ED3FE28C447}"/>
              </a:ext>
            </a:extLst>
          </p:cNvPr>
          <p:cNvSpPr>
            <a:spLocks noGrp="1"/>
          </p:cNvSpPr>
          <p:nvPr>
            <p:ph type="title"/>
          </p:nvPr>
        </p:nvSpPr>
        <p:spPr>
          <a:xfrm>
            <a:off x="1509204" y="328839"/>
            <a:ext cx="10239884" cy="1890578"/>
          </a:xfrm>
        </p:spPr>
        <p:txBody>
          <a:bodyPr>
            <a:normAutofit/>
          </a:bodyPr>
          <a:lstStyle/>
          <a:p>
            <a:r>
              <a:rPr lang="en-US" dirty="0"/>
              <a:t>No deduction of surcharge or </a:t>
            </a:r>
            <a:r>
              <a:rPr lang="en-US" dirty="0" err="1"/>
              <a:t>cess</a:t>
            </a:r>
            <a:endParaRPr lang="en-IN" dirty="0"/>
          </a:p>
        </p:txBody>
      </p:sp>
      <p:sp>
        <p:nvSpPr>
          <p:cNvPr id="3" name="Content Placeholder 2">
            <a:extLst>
              <a:ext uri="{FF2B5EF4-FFF2-40B4-BE49-F238E27FC236}">
                <a16:creationId xmlns:a16="http://schemas.microsoft.com/office/drawing/2014/main" id="{69B4B06C-B02E-41CE-A619-0B7BE8382E1C}"/>
              </a:ext>
            </a:extLst>
          </p:cNvPr>
          <p:cNvSpPr>
            <a:spLocks noGrp="1"/>
          </p:cNvSpPr>
          <p:nvPr>
            <p:ph idx="1"/>
          </p:nvPr>
        </p:nvSpPr>
        <p:spPr>
          <a:xfrm>
            <a:off x="1343025" y="2352583"/>
            <a:ext cx="10406063" cy="4064092"/>
          </a:xfrm>
        </p:spPr>
        <p:txBody>
          <a:bodyPr/>
          <a:lstStyle/>
          <a:p>
            <a:r>
              <a:rPr lang="en-US" sz="1800" b="0" i="0" u="none" strike="noStrike" baseline="0" dirty="0">
                <a:solidFill>
                  <a:srgbClr val="3A3838"/>
                </a:solidFill>
                <a:latin typeface="Montserrat" panose="00000500000000000000" pitchFamily="2" charset="0"/>
              </a:rPr>
              <a:t>As per Section 40(a)(ii), no deduction is allowed for payment of any rate or tax while computing the income from a business or profession. A new explanation is inserted to clarify that the term “tax” includes and shall be deemed to have always included any surcharge or </a:t>
            </a:r>
            <a:r>
              <a:rPr lang="en-US" sz="1800" b="0" i="0" u="none" strike="noStrike" baseline="0" dirty="0" err="1">
                <a:solidFill>
                  <a:srgbClr val="3A3838"/>
                </a:solidFill>
                <a:latin typeface="Montserrat" panose="00000500000000000000" pitchFamily="2" charset="0"/>
              </a:rPr>
              <a:t>cess</a:t>
            </a:r>
            <a:r>
              <a:rPr lang="en-US" sz="1800" b="0" i="0" u="none" strike="noStrike" baseline="0" dirty="0">
                <a:solidFill>
                  <a:srgbClr val="3A3838"/>
                </a:solidFill>
                <a:latin typeface="Montserrat" panose="00000500000000000000" pitchFamily="2" charset="0"/>
              </a:rPr>
              <a:t>. Thus, no deduction shall be allowed for surcharge and </a:t>
            </a:r>
            <a:r>
              <a:rPr lang="en-US" sz="1800" b="0" i="0" u="none" strike="noStrike" baseline="0" dirty="0" err="1">
                <a:solidFill>
                  <a:srgbClr val="3A3838"/>
                </a:solidFill>
                <a:latin typeface="Montserrat" panose="00000500000000000000" pitchFamily="2" charset="0"/>
              </a:rPr>
              <a:t>cess</a:t>
            </a:r>
            <a:r>
              <a:rPr lang="en-US" sz="1800" b="0" i="0" u="none" strike="noStrike" baseline="0" dirty="0">
                <a:solidFill>
                  <a:srgbClr val="3A3838"/>
                </a:solidFill>
                <a:latin typeface="Montserrat" panose="00000500000000000000" pitchFamily="2" charset="0"/>
              </a:rPr>
              <a:t>. It is a clarificatory amendment applicable retrospectively from 01-04-2005.</a:t>
            </a:r>
            <a:r>
              <a:rPr lang="en-US" dirty="0"/>
              <a:t>.</a:t>
            </a:r>
            <a:endParaRPr lang="en-IN" dirty="0"/>
          </a:p>
        </p:txBody>
      </p:sp>
      <p:pic>
        <p:nvPicPr>
          <p:cNvPr id="5" name="Picture 4">
            <a:extLst>
              <a:ext uri="{FF2B5EF4-FFF2-40B4-BE49-F238E27FC236}">
                <a16:creationId xmlns:a16="http://schemas.microsoft.com/office/drawing/2014/main" id="{65F0C34B-4939-45E9-9295-FC1B78C8E8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94742" y="6026057"/>
            <a:ext cx="923277" cy="781236"/>
          </a:xfrm>
          <a:prstGeom prst="rect">
            <a:avLst/>
          </a:prstGeom>
        </p:spPr>
      </p:pic>
    </p:spTree>
    <p:extLst>
      <p:ext uri="{BB962C8B-B14F-4D97-AF65-F5344CB8AC3E}">
        <p14:creationId xmlns:p14="http://schemas.microsoft.com/office/powerpoint/2010/main" val="103093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64288-240F-465A-B003-D1247503C54C}"/>
              </a:ext>
            </a:extLst>
          </p:cNvPr>
          <p:cNvSpPr>
            <a:spLocks noGrp="1"/>
          </p:cNvSpPr>
          <p:nvPr>
            <p:ph type="title"/>
          </p:nvPr>
        </p:nvSpPr>
        <p:spPr/>
        <p:txBody>
          <a:bodyPr/>
          <a:lstStyle/>
          <a:p>
            <a:r>
              <a:rPr lang="en-US" dirty="0"/>
              <a:t>Deduction under section 37(1)</a:t>
            </a:r>
            <a:endParaRPr lang="en-IN" dirty="0"/>
          </a:p>
        </p:txBody>
      </p:sp>
      <p:sp>
        <p:nvSpPr>
          <p:cNvPr id="3" name="Content Placeholder 2">
            <a:extLst>
              <a:ext uri="{FF2B5EF4-FFF2-40B4-BE49-F238E27FC236}">
                <a16:creationId xmlns:a16="http://schemas.microsoft.com/office/drawing/2014/main" id="{7FD5D335-1B6E-49C8-9064-D530C2ABDFA2}"/>
              </a:ext>
            </a:extLst>
          </p:cNvPr>
          <p:cNvSpPr>
            <a:spLocks noGrp="1"/>
          </p:cNvSpPr>
          <p:nvPr>
            <p:ph idx="1"/>
          </p:nvPr>
        </p:nvSpPr>
        <p:spPr/>
        <p:txBody>
          <a:bodyPr/>
          <a:lstStyle/>
          <a:p>
            <a:r>
              <a:rPr lang="en-US" sz="1800" b="0" i="0" u="none" strike="noStrike" baseline="0" dirty="0">
                <a:solidFill>
                  <a:srgbClr val="3A3838"/>
                </a:solidFill>
                <a:latin typeface="Montserrat" panose="00000500000000000000" pitchFamily="2" charset="0"/>
              </a:rPr>
              <a:t>Section 37 is proposed to be amended that any expenditure incurred to provide any benefit or perquisite to a person shall not be deductible if acceptance of such benefit or perquisite by such person violates any law governing the conduct of such person in India or outside India. For instance, medical practitioners are prohibited from taking any gifts from pharmaceutical companies. Thus, if a pharmaceutical company gifts something to a medical practitioner, it shall not be allowed as deduction.</a:t>
            </a:r>
            <a:endParaRPr lang="en-IN" dirty="0"/>
          </a:p>
        </p:txBody>
      </p:sp>
      <p:pic>
        <p:nvPicPr>
          <p:cNvPr id="6" name="Picture 5">
            <a:extLst>
              <a:ext uri="{FF2B5EF4-FFF2-40B4-BE49-F238E27FC236}">
                <a16:creationId xmlns:a16="http://schemas.microsoft.com/office/drawing/2014/main" id="{BCBA80F2-3E27-49F7-A060-1D45D5967A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5864" y="6048433"/>
            <a:ext cx="908482" cy="736483"/>
          </a:xfrm>
          <a:prstGeom prst="rect">
            <a:avLst/>
          </a:prstGeom>
        </p:spPr>
      </p:pic>
    </p:spTree>
    <p:extLst>
      <p:ext uri="{BB962C8B-B14F-4D97-AF65-F5344CB8AC3E}">
        <p14:creationId xmlns:p14="http://schemas.microsoft.com/office/powerpoint/2010/main" val="879874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264A9-FC11-40B7-A029-75A7790A8EB1}"/>
              </a:ext>
            </a:extLst>
          </p:cNvPr>
          <p:cNvSpPr>
            <a:spLocks noGrp="1"/>
          </p:cNvSpPr>
          <p:nvPr>
            <p:ph type="title"/>
          </p:nvPr>
        </p:nvSpPr>
        <p:spPr/>
        <p:txBody>
          <a:bodyPr/>
          <a:lstStyle/>
          <a:p>
            <a:r>
              <a:rPr lang="en-US" sz="4300" b="1" dirty="0">
                <a:solidFill>
                  <a:srgbClr val="002060"/>
                </a:solidFill>
              </a:rPr>
              <a:t>TDS/TCS</a:t>
            </a:r>
            <a:endParaRPr lang="en-IN" sz="4300" b="1" dirty="0">
              <a:solidFill>
                <a:srgbClr val="002060"/>
              </a:solidFill>
            </a:endParaRPr>
          </a:p>
        </p:txBody>
      </p:sp>
      <p:pic>
        <p:nvPicPr>
          <p:cNvPr id="3" name="Picture 2">
            <a:extLst>
              <a:ext uri="{FF2B5EF4-FFF2-40B4-BE49-F238E27FC236}">
                <a16:creationId xmlns:a16="http://schemas.microsoft.com/office/drawing/2014/main" id="{F482264D-25FD-4CD7-98E1-6145F857B5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5864" y="6048433"/>
            <a:ext cx="908482" cy="736483"/>
          </a:xfrm>
          <a:prstGeom prst="rect">
            <a:avLst/>
          </a:prstGeom>
        </p:spPr>
      </p:pic>
    </p:spTree>
    <p:extLst>
      <p:ext uri="{BB962C8B-B14F-4D97-AF65-F5344CB8AC3E}">
        <p14:creationId xmlns:p14="http://schemas.microsoft.com/office/powerpoint/2010/main" val="1235449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7DD5E-B1C5-4A4A-962C-0ED3FE28C447}"/>
              </a:ext>
            </a:extLst>
          </p:cNvPr>
          <p:cNvSpPr>
            <a:spLocks noGrp="1"/>
          </p:cNvSpPr>
          <p:nvPr>
            <p:ph type="title"/>
          </p:nvPr>
        </p:nvSpPr>
        <p:spPr>
          <a:xfrm>
            <a:off x="1343025" y="328839"/>
            <a:ext cx="10406063" cy="1890578"/>
          </a:xfrm>
        </p:spPr>
        <p:txBody>
          <a:bodyPr>
            <a:normAutofit/>
          </a:bodyPr>
          <a:lstStyle/>
          <a:p>
            <a:r>
              <a:rPr lang="en-US" dirty="0"/>
              <a:t>TDS to be deducted from benefit or perquisite</a:t>
            </a:r>
            <a:endParaRPr lang="en-IN" dirty="0"/>
          </a:p>
        </p:txBody>
      </p:sp>
      <p:sp>
        <p:nvSpPr>
          <p:cNvPr id="3" name="Content Placeholder 2">
            <a:extLst>
              <a:ext uri="{FF2B5EF4-FFF2-40B4-BE49-F238E27FC236}">
                <a16:creationId xmlns:a16="http://schemas.microsoft.com/office/drawing/2014/main" id="{69B4B06C-B02E-41CE-A619-0B7BE8382E1C}"/>
              </a:ext>
            </a:extLst>
          </p:cNvPr>
          <p:cNvSpPr>
            <a:spLocks noGrp="1"/>
          </p:cNvSpPr>
          <p:nvPr>
            <p:ph idx="1"/>
          </p:nvPr>
        </p:nvSpPr>
        <p:spPr>
          <a:xfrm>
            <a:off x="1343025" y="2352583"/>
            <a:ext cx="10406063" cy="4064092"/>
          </a:xfrm>
        </p:spPr>
        <p:txBody>
          <a:bodyPr/>
          <a:lstStyle/>
          <a:p>
            <a:r>
              <a:rPr lang="en-US" sz="1800" b="0" i="0" u="none" strike="noStrike" baseline="0" dirty="0">
                <a:solidFill>
                  <a:srgbClr val="3A3838"/>
                </a:solidFill>
                <a:latin typeface="Montserrat" panose="00000500000000000000" pitchFamily="2" charset="0"/>
              </a:rPr>
              <a:t>Tax is to be deducted at the rate of 10% by the person responsible for providing to a resident any benefit or perquisites arising from carrying out a business or exercising a profession. No tax is to be deducted if the value or aggregate value of the benefit or perquisite paid or likely to be paid to a resident does not exceed Rs. 20,000 during the financial year.</a:t>
            </a:r>
            <a:endParaRPr lang="en-IN" dirty="0"/>
          </a:p>
        </p:txBody>
      </p:sp>
      <p:pic>
        <p:nvPicPr>
          <p:cNvPr id="4" name="Picture 3">
            <a:extLst>
              <a:ext uri="{FF2B5EF4-FFF2-40B4-BE49-F238E27FC236}">
                <a16:creationId xmlns:a16="http://schemas.microsoft.com/office/drawing/2014/main" id="{70DC396C-65B7-49FF-83C3-48F4291004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5864" y="6048433"/>
            <a:ext cx="908482" cy="736483"/>
          </a:xfrm>
          <a:prstGeom prst="rect">
            <a:avLst/>
          </a:prstGeom>
        </p:spPr>
      </p:pic>
    </p:spTree>
    <p:extLst>
      <p:ext uri="{BB962C8B-B14F-4D97-AF65-F5344CB8AC3E}">
        <p14:creationId xmlns:p14="http://schemas.microsoft.com/office/powerpoint/2010/main" val="3981143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7DD5E-B1C5-4A4A-962C-0ED3FE28C447}"/>
              </a:ext>
            </a:extLst>
          </p:cNvPr>
          <p:cNvSpPr>
            <a:spLocks noGrp="1"/>
          </p:cNvSpPr>
          <p:nvPr>
            <p:ph type="title"/>
          </p:nvPr>
        </p:nvSpPr>
        <p:spPr>
          <a:xfrm>
            <a:off x="1343025" y="328839"/>
            <a:ext cx="10406063" cy="1890578"/>
          </a:xfrm>
        </p:spPr>
        <p:txBody>
          <a:bodyPr>
            <a:normAutofit fontScale="90000"/>
          </a:bodyPr>
          <a:lstStyle/>
          <a:p>
            <a:r>
              <a:rPr lang="en-US" dirty="0"/>
              <a:t>Stamp duty value should be </a:t>
            </a:r>
            <a:r>
              <a:rPr lang="en-US"/>
              <a:t>considered for transfer of immovable property </a:t>
            </a:r>
            <a:r>
              <a:rPr lang="en-US" dirty="0"/>
              <a:t>under </a:t>
            </a:r>
            <a:r>
              <a:rPr lang="en-US"/>
              <a:t>Section 194-IA</a:t>
            </a:r>
            <a:endParaRPr lang="en-IN" dirty="0"/>
          </a:p>
        </p:txBody>
      </p:sp>
      <p:sp>
        <p:nvSpPr>
          <p:cNvPr id="3" name="Content Placeholder 2">
            <a:extLst>
              <a:ext uri="{FF2B5EF4-FFF2-40B4-BE49-F238E27FC236}">
                <a16:creationId xmlns:a16="http://schemas.microsoft.com/office/drawing/2014/main" id="{69B4B06C-B02E-41CE-A619-0B7BE8382E1C}"/>
              </a:ext>
            </a:extLst>
          </p:cNvPr>
          <p:cNvSpPr>
            <a:spLocks noGrp="1"/>
          </p:cNvSpPr>
          <p:nvPr>
            <p:ph idx="1"/>
          </p:nvPr>
        </p:nvSpPr>
        <p:spPr>
          <a:xfrm>
            <a:off x="1343025" y="2938737"/>
            <a:ext cx="10406063" cy="3383909"/>
          </a:xfrm>
        </p:spPr>
        <p:txBody>
          <a:bodyPr/>
          <a:lstStyle/>
          <a:p>
            <a:r>
              <a:rPr lang="en-US" sz="1800" b="0" i="0" u="none" strike="noStrike" baseline="0" dirty="0">
                <a:solidFill>
                  <a:srgbClr val="3A3838"/>
                </a:solidFill>
                <a:latin typeface="Montserrat" panose="00000500000000000000" pitchFamily="2" charset="0"/>
              </a:rPr>
              <a:t>Section 194-IA is amended to provide that in case of transfer of an immovable property (other than agricultural land), tax shall be deducted at the rate of 1% on sum paid or credited to the seller or the stamp duty value of such property, whichever is higher. Earlier, stamp duty value wasn’t considered for TDS under this provision.</a:t>
            </a:r>
            <a:endParaRPr lang="en-IN" dirty="0"/>
          </a:p>
        </p:txBody>
      </p:sp>
      <p:pic>
        <p:nvPicPr>
          <p:cNvPr id="4" name="Picture 3">
            <a:extLst>
              <a:ext uri="{FF2B5EF4-FFF2-40B4-BE49-F238E27FC236}">
                <a16:creationId xmlns:a16="http://schemas.microsoft.com/office/drawing/2014/main" id="{CEB4923E-94D5-4BBF-A281-63AED9D5AB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5864" y="6048433"/>
            <a:ext cx="908482" cy="736483"/>
          </a:xfrm>
          <a:prstGeom prst="rect">
            <a:avLst/>
          </a:prstGeom>
        </p:spPr>
      </p:pic>
    </p:spTree>
    <p:extLst>
      <p:ext uri="{BB962C8B-B14F-4D97-AF65-F5344CB8AC3E}">
        <p14:creationId xmlns:p14="http://schemas.microsoft.com/office/powerpoint/2010/main" val="13597588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7DD5E-B1C5-4A4A-962C-0ED3FE28C447}"/>
              </a:ext>
            </a:extLst>
          </p:cNvPr>
          <p:cNvSpPr>
            <a:spLocks noGrp="1"/>
          </p:cNvSpPr>
          <p:nvPr>
            <p:ph type="title"/>
          </p:nvPr>
        </p:nvSpPr>
        <p:spPr>
          <a:xfrm>
            <a:off x="1343025" y="281947"/>
            <a:ext cx="10406063" cy="1890578"/>
          </a:xfrm>
        </p:spPr>
        <p:txBody>
          <a:bodyPr>
            <a:normAutofit/>
          </a:bodyPr>
          <a:lstStyle/>
          <a:p>
            <a:r>
              <a:rPr lang="en-US" dirty="0"/>
              <a:t>Higher rates in case of non-filers of return </a:t>
            </a:r>
            <a:endParaRPr lang="en-IN" dirty="0"/>
          </a:p>
        </p:txBody>
      </p:sp>
      <p:sp>
        <p:nvSpPr>
          <p:cNvPr id="3" name="Content Placeholder 2">
            <a:extLst>
              <a:ext uri="{FF2B5EF4-FFF2-40B4-BE49-F238E27FC236}">
                <a16:creationId xmlns:a16="http://schemas.microsoft.com/office/drawing/2014/main" id="{69B4B06C-B02E-41CE-A619-0B7BE8382E1C}"/>
              </a:ext>
            </a:extLst>
          </p:cNvPr>
          <p:cNvSpPr>
            <a:spLocks noGrp="1"/>
          </p:cNvSpPr>
          <p:nvPr>
            <p:ph idx="1"/>
          </p:nvPr>
        </p:nvSpPr>
        <p:spPr>
          <a:xfrm>
            <a:off x="1343025" y="2352583"/>
            <a:ext cx="10406063" cy="4064092"/>
          </a:xfrm>
        </p:spPr>
        <p:txBody>
          <a:bodyPr/>
          <a:lstStyle/>
          <a:p>
            <a:r>
              <a:rPr lang="en-US" sz="1800" b="0" i="0" u="none" strike="noStrike" baseline="0" dirty="0">
                <a:solidFill>
                  <a:srgbClr val="3A3838"/>
                </a:solidFill>
                <a:latin typeface="Montserrat" panose="00000500000000000000" pitchFamily="2" charset="0"/>
              </a:rPr>
              <a:t>Provisions of sections 206AB and 206CCA provide for deduction or collection of tax at higher rates. The provisions apply to a specified person who has not filed the return of income for 2 assessment years relevant to the previous years immediately before the previous year in which tax is required to be deducted. It is proposed to reduce two years requirement to one year under sections 206AB and 206CCA.</a:t>
            </a:r>
          </a:p>
          <a:p>
            <a:endParaRPr lang="en-US" sz="1800" dirty="0">
              <a:solidFill>
                <a:srgbClr val="3A3838"/>
              </a:solidFill>
              <a:latin typeface="Montserrat" panose="00000500000000000000" pitchFamily="2" charset="0"/>
            </a:endParaRPr>
          </a:p>
          <a:p>
            <a:r>
              <a:rPr lang="en-US" sz="1800" b="0" i="0" u="none" strike="noStrike" baseline="0" dirty="0">
                <a:solidFill>
                  <a:srgbClr val="3A3838"/>
                </a:solidFill>
                <a:latin typeface="Montserrat" panose="00000500000000000000" pitchFamily="2" charset="0"/>
              </a:rPr>
              <a:t>Further, to reduce the additional burden on individuals and HUF, it is proposed that the provisions of section 206AB will not apply in relation to transactions on which tax is to be deducted under sections 194-IA, 194-IB, 194M and 194S.</a:t>
            </a:r>
            <a:endParaRPr lang="en-US" sz="1800" dirty="0">
              <a:solidFill>
                <a:srgbClr val="3A3838"/>
              </a:solidFill>
              <a:latin typeface="Montserrat" panose="00000500000000000000" pitchFamily="2" charset="0"/>
            </a:endParaRPr>
          </a:p>
        </p:txBody>
      </p:sp>
      <p:pic>
        <p:nvPicPr>
          <p:cNvPr id="4" name="Picture 3">
            <a:extLst>
              <a:ext uri="{FF2B5EF4-FFF2-40B4-BE49-F238E27FC236}">
                <a16:creationId xmlns:a16="http://schemas.microsoft.com/office/drawing/2014/main" id="{EB293634-364F-40B2-89A5-811238260A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5864" y="6048433"/>
            <a:ext cx="908482" cy="736483"/>
          </a:xfrm>
          <a:prstGeom prst="rect">
            <a:avLst/>
          </a:prstGeom>
        </p:spPr>
      </p:pic>
    </p:spTree>
    <p:extLst>
      <p:ext uri="{BB962C8B-B14F-4D97-AF65-F5344CB8AC3E}">
        <p14:creationId xmlns:p14="http://schemas.microsoft.com/office/powerpoint/2010/main" val="32425190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52DE4-D004-43C2-A29C-6EB6AAB67BFD}"/>
              </a:ext>
            </a:extLst>
          </p:cNvPr>
          <p:cNvSpPr>
            <a:spLocks noGrp="1"/>
          </p:cNvSpPr>
          <p:nvPr>
            <p:ph type="title"/>
          </p:nvPr>
        </p:nvSpPr>
        <p:spPr/>
        <p:txBody>
          <a:bodyPr/>
          <a:lstStyle/>
          <a:p>
            <a:r>
              <a:rPr lang="en-US" sz="4300" b="1" dirty="0">
                <a:solidFill>
                  <a:srgbClr val="002060"/>
                </a:solidFill>
              </a:rPr>
              <a:t>Computation of Income</a:t>
            </a:r>
            <a:endParaRPr lang="en-IN" sz="4300" b="1" dirty="0">
              <a:solidFill>
                <a:srgbClr val="002060"/>
              </a:solidFill>
            </a:endParaRPr>
          </a:p>
        </p:txBody>
      </p:sp>
      <p:pic>
        <p:nvPicPr>
          <p:cNvPr id="3" name="Picture 2">
            <a:extLst>
              <a:ext uri="{FF2B5EF4-FFF2-40B4-BE49-F238E27FC236}">
                <a16:creationId xmlns:a16="http://schemas.microsoft.com/office/drawing/2014/main" id="{63BC6423-AF88-429D-AA5F-A446818A68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5864" y="6048433"/>
            <a:ext cx="908482" cy="736483"/>
          </a:xfrm>
          <a:prstGeom prst="rect">
            <a:avLst/>
          </a:prstGeom>
        </p:spPr>
      </p:pic>
    </p:spTree>
    <p:extLst>
      <p:ext uri="{BB962C8B-B14F-4D97-AF65-F5344CB8AC3E}">
        <p14:creationId xmlns:p14="http://schemas.microsoft.com/office/powerpoint/2010/main" val="954418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86B14-F4D7-4FFD-A5DC-6307A0ED8E75}"/>
              </a:ext>
            </a:extLst>
          </p:cNvPr>
          <p:cNvSpPr>
            <a:spLocks noGrp="1"/>
          </p:cNvSpPr>
          <p:nvPr>
            <p:ph type="title"/>
          </p:nvPr>
        </p:nvSpPr>
        <p:spPr/>
        <p:txBody>
          <a:bodyPr/>
          <a:lstStyle/>
          <a:p>
            <a:r>
              <a:rPr lang="en-US" dirty="0"/>
              <a:t>Section 14A disallowance</a:t>
            </a:r>
            <a:endParaRPr lang="en-IN" dirty="0"/>
          </a:p>
        </p:txBody>
      </p:sp>
      <p:sp>
        <p:nvSpPr>
          <p:cNvPr id="3" name="Content Placeholder 2">
            <a:extLst>
              <a:ext uri="{FF2B5EF4-FFF2-40B4-BE49-F238E27FC236}">
                <a16:creationId xmlns:a16="http://schemas.microsoft.com/office/drawing/2014/main" id="{CA5A25A4-0772-4935-B172-F4D0D28140E1}"/>
              </a:ext>
            </a:extLst>
          </p:cNvPr>
          <p:cNvSpPr>
            <a:spLocks noGrp="1"/>
          </p:cNvSpPr>
          <p:nvPr>
            <p:ph idx="1"/>
          </p:nvPr>
        </p:nvSpPr>
        <p:spPr/>
        <p:txBody>
          <a:bodyPr/>
          <a:lstStyle/>
          <a:p>
            <a:r>
              <a:rPr lang="en-US" sz="1800" b="0" i="0" u="none" strike="noStrike" baseline="0" dirty="0">
                <a:solidFill>
                  <a:srgbClr val="3A3838"/>
                </a:solidFill>
                <a:latin typeface="Montserrat" panose="00000500000000000000" pitchFamily="2" charset="0"/>
              </a:rPr>
              <a:t>Section 14A is proposed to be amended to clarify that disallowance shall be made for any expenditure incurred in relation to an exempt income even if no exempt income has accrued or arisen or has been received during the said previous year.</a:t>
            </a:r>
            <a:endParaRPr lang="en-IN" dirty="0"/>
          </a:p>
        </p:txBody>
      </p:sp>
      <p:pic>
        <p:nvPicPr>
          <p:cNvPr id="4" name="Picture 3">
            <a:extLst>
              <a:ext uri="{FF2B5EF4-FFF2-40B4-BE49-F238E27FC236}">
                <a16:creationId xmlns:a16="http://schemas.microsoft.com/office/drawing/2014/main" id="{2B1FA89A-EDB7-41D8-9C3B-B8FB741292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5864" y="6048433"/>
            <a:ext cx="908482" cy="736483"/>
          </a:xfrm>
          <a:prstGeom prst="rect">
            <a:avLst/>
          </a:prstGeom>
        </p:spPr>
      </p:pic>
    </p:spTree>
    <p:extLst>
      <p:ext uri="{BB962C8B-B14F-4D97-AF65-F5344CB8AC3E}">
        <p14:creationId xmlns:p14="http://schemas.microsoft.com/office/powerpoint/2010/main" val="11298891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C052A-18E7-4563-8F78-B0166E42AF3F}"/>
              </a:ext>
            </a:extLst>
          </p:cNvPr>
          <p:cNvSpPr>
            <a:spLocks noGrp="1"/>
          </p:cNvSpPr>
          <p:nvPr>
            <p:ph type="title"/>
          </p:nvPr>
        </p:nvSpPr>
        <p:spPr/>
        <p:txBody>
          <a:bodyPr>
            <a:normAutofit fontScale="90000"/>
          </a:bodyPr>
          <a:lstStyle/>
          <a:p>
            <a:r>
              <a:rPr lang="en-US" dirty="0"/>
              <a:t>Tax relief for Covid related compensation</a:t>
            </a:r>
            <a:endParaRPr lang="en-IN" dirty="0"/>
          </a:p>
        </p:txBody>
      </p:sp>
      <p:sp>
        <p:nvSpPr>
          <p:cNvPr id="3" name="Content Placeholder 2">
            <a:extLst>
              <a:ext uri="{FF2B5EF4-FFF2-40B4-BE49-F238E27FC236}">
                <a16:creationId xmlns:a16="http://schemas.microsoft.com/office/drawing/2014/main" id="{60C4A83E-5335-4418-8C4C-3F17B712EB3F}"/>
              </a:ext>
            </a:extLst>
          </p:cNvPr>
          <p:cNvSpPr>
            <a:spLocks noGrp="1"/>
          </p:cNvSpPr>
          <p:nvPr>
            <p:ph idx="1"/>
          </p:nvPr>
        </p:nvSpPr>
        <p:spPr/>
        <p:txBody>
          <a:bodyPr/>
          <a:lstStyle/>
          <a:p>
            <a:r>
              <a:rPr lang="en-US" sz="1800" b="0" i="0" u="none" strike="noStrike" baseline="0" dirty="0">
                <a:solidFill>
                  <a:srgbClr val="3A3838"/>
                </a:solidFill>
                <a:latin typeface="Montserrat" panose="00000500000000000000" pitchFamily="2" charset="0"/>
              </a:rPr>
              <a:t>The Government had issued a Press Release, dated 25-06-2021 providing that taxpayers receiving financial help from their employers and well-wishers for meeting the expenses incurred on treatment of Covid-19 would get an income tax exemption. Thus, any amount received from the employer or any other person for treatment of Covid-19 would be tax-free.</a:t>
            </a:r>
          </a:p>
          <a:p>
            <a:r>
              <a:rPr lang="en-US" sz="1800" b="0" i="0" u="none" strike="noStrike" baseline="0" dirty="0">
                <a:solidFill>
                  <a:srgbClr val="3A3838"/>
                </a:solidFill>
                <a:latin typeface="Montserrat" panose="00000500000000000000" pitchFamily="2" charset="0"/>
              </a:rPr>
              <a:t>Further, if a taxpayer died due to COVID, then any financial assistance received by his family member shall be exempt without any limit where the financial assistance is received from the employer of the deceased. However, where the financial assistance is received from any other person, the exemption amount shall be limited to Rs. 10 lakh in </a:t>
            </a:r>
            <a:r>
              <a:rPr lang="en-US" sz="1800" b="0" i="0" u="none" strike="noStrike" baseline="0" dirty="0" err="1">
                <a:solidFill>
                  <a:srgbClr val="3A3838"/>
                </a:solidFill>
                <a:latin typeface="Montserrat" panose="00000500000000000000" pitchFamily="2" charset="0"/>
              </a:rPr>
              <a:t>aggregate.Togive</a:t>
            </a:r>
            <a:r>
              <a:rPr lang="en-US" sz="1800" b="0" i="0" u="none" strike="noStrike" baseline="0" dirty="0">
                <a:solidFill>
                  <a:srgbClr val="3A3838"/>
                </a:solidFill>
                <a:latin typeface="Montserrat" panose="00000500000000000000" pitchFamily="2" charset="0"/>
              </a:rPr>
              <a:t> effect to such press release, the amendments have been made under section 17 and section 56 of the Income-tax Act.</a:t>
            </a:r>
            <a:endParaRPr lang="en-IN" dirty="0"/>
          </a:p>
        </p:txBody>
      </p:sp>
      <p:pic>
        <p:nvPicPr>
          <p:cNvPr id="4" name="Picture 3">
            <a:extLst>
              <a:ext uri="{FF2B5EF4-FFF2-40B4-BE49-F238E27FC236}">
                <a16:creationId xmlns:a16="http://schemas.microsoft.com/office/drawing/2014/main" id="{5A2F5E7A-3D29-4B40-B686-3108ADBEB9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5864" y="6048433"/>
            <a:ext cx="908482" cy="736483"/>
          </a:xfrm>
          <a:prstGeom prst="rect">
            <a:avLst/>
          </a:prstGeom>
        </p:spPr>
      </p:pic>
    </p:spTree>
    <p:extLst>
      <p:ext uri="{BB962C8B-B14F-4D97-AF65-F5344CB8AC3E}">
        <p14:creationId xmlns:p14="http://schemas.microsoft.com/office/powerpoint/2010/main" val="4918142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387AE-FE7C-4E48-9F67-C72BB3C3DAC7}"/>
              </a:ext>
            </a:extLst>
          </p:cNvPr>
          <p:cNvSpPr>
            <a:spLocks noGrp="1"/>
          </p:cNvSpPr>
          <p:nvPr>
            <p:ph type="title"/>
          </p:nvPr>
        </p:nvSpPr>
        <p:spPr/>
        <p:txBody>
          <a:bodyPr>
            <a:normAutofit/>
          </a:bodyPr>
          <a:lstStyle/>
          <a:p>
            <a:r>
              <a:rPr lang="en-US" dirty="0"/>
              <a:t>Relaxation in Section 80DD(1)</a:t>
            </a:r>
            <a:endParaRPr lang="en-IN" dirty="0"/>
          </a:p>
        </p:txBody>
      </p:sp>
      <p:sp>
        <p:nvSpPr>
          <p:cNvPr id="3" name="Content Placeholder 2">
            <a:extLst>
              <a:ext uri="{FF2B5EF4-FFF2-40B4-BE49-F238E27FC236}">
                <a16:creationId xmlns:a16="http://schemas.microsoft.com/office/drawing/2014/main" id="{4396315D-9666-492F-8CCF-93DD6208A916}"/>
              </a:ext>
            </a:extLst>
          </p:cNvPr>
          <p:cNvSpPr>
            <a:spLocks noGrp="1"/>
          </p:cNvSpPr>
          <p:nvPr>
            <p:ph idx="1"/>
          </p:nvPr>
        </p:nvSpPr>
        <p:spPr/>
        <p:txBody>
          <a:bodyPr/>
          <a:lstStyle/>
          <a:p>
            <a:r>
              <a:rPr lang="en-US" sz="1800" b="0" i="0" u="none" strike="noStrike" baseline="0" dirty="0">
                <a:solidFill>
                  <a:srgbClr val="3A3838"/>
                </a:solidFill>
                <a:latin typeface="Montserrat" panose="00000500000000000000" pitchFamily="2" charset="0"/>
              </a:rPr>
              <a:t>Section 80DD allows a deduction to a resident individual or HUF who has incurred any expenditure for the treatment of a dependent person with a disability. The deduction is also allowed for the amount paid or deposited in a scheme of LIC or another insurer for maintenance of such a dependent person. However, the following two conditions have to be satisfied to claim the deduction:</a:t>
            </a:r>
          </a:p>
          <a:p>
            <a:pPr algn="l"/>
            <a:endParaRPr lang="en-IN" sz="1800" b="0" i="0" u="none" strike="noStrike" baseline="0" dirty="0">
              <a:solidFill>
                <a:srgbClr val="000000"/>
              </a:solidFill>
              <a:latin typeface="Montserrat" panose="00000500000000000000" pitchFamily="2" charset="0"/>
            </a:endParaRPr>
          </a:p>
          <a:p>
            <a:pPr marR="0" algn="l"/>
            <a:r>
              <a:rPr lang="en-US" sz="1800" b="0" i="0" u="none" strike="noStrike" baseline="0" dirty="0">
                <a:solidFill>
                  <a:srgbClr val="3A3838"/>
                </a:solidFill>
                <a:latin typeface="Montserrat" panose="00000500000000000000" pitchFamily="2" charset="0"/>
              </a:rPr>
              <a:t>(a)The scheme must provide for payment of the annuity or lump sum amount for the benefit of a dependent only in the event of the death of such resident individual or member of HUF; and</a:t>
            </a:r>
          </a:p>
          <a:p>
            <a:pPr marR="0" algn="l"/>
            <a:r>
              <a:rPr lang="en-US" sz="1800" b="0" i="0" u="none" strike="noStrike" baseline="0" dirty="0">
                <a:solidFill>
                  <a:srgbClr val="3A3838"/>
                </a:solidFill>
                <a:latin typeface="Montserrat" panose="00000500000000000000" pitchFamily="2" charset="0"/>
              </a:rPr>
              <a:t>(b)</a:t>
            </a:r>
            <a:r>
              <a:rPr lang="en-US" sz="1800" b="0" i="0" u="none" strike="noStrike" baseline="0" dirty="0" err="1">
                <a:solidFill>
                  <a:srgbClr val="3A3838"/>
                </a:solidFill>
                <a:latin typeface="Montserrat" panose="00000500000000000000" pitchFamily="2" charset="0"/>
              </a:rPr>
              <a:t>Assessee</a:t>
            </a:r>
            <a:r>
              <a:rPr lang="en-US" sz="1800" b="0" i="0" u="none" strike="noStrike" baseline="0" dirty="0">
                <a:solidFill>
                  <a:srgbClr val="3A3838"/>
                </a:solidFill>
                <a:latin typeface="Montserrat" panose="00000500000000000000" pitchFamily="2" charset="0"/>
              </a:rPr>
              <a:t> nominates either the dependent or any other person or a trust to receive the payment on his behalf for the benefit of the dependent.</a:t>
            </a:r>
          </a:p>
          <a:p>
            <a:endParaRPr lang="en-US" sz="1800" dirty="0">
              <a:solidFill>
                <a:srgbClr val="3A3838"/>
              </a:solidFill>
              <a:latin typeface="Montserrat" panose="00000500000000000000" pitchFamily="2" charset="0"/>
            </a:endParaRPr>
          </a:p>
        </p:txBody>
      </p:sp>
      <p:pic>
        <p:nvPicPr>
          <p:cNvPr id="4" name="Picture 3">
            <a:extLst>
              <a:ext uri="{FF2B5EF4-FFF2-40B4-BE49-F238E27FC236}">
                <a16:creationId xmlns:a16="http://schemas.microsoft.com/office/drawing/2014/main" id="{E41C48AC-23DD-4176-8AFB-F0260D249F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5864" y="6048433"/>
            <a:ext cx="908482" cy="736483"/>
          </a:xfrm>
          <a:prstGeom prst="rect">
            <a:avLst/>
          </a:prstGeom>
        </p:spPr>
      </p:pic>
    </p:spTree>
    <p:extLst>
      <p:ext uri="{BB962C8B-B14F-4D97-AF65-F5344CB8AC3E}">
        <p14:creationId xmlns:p14="http://schemas.microsoft.com/office/powerpoint/2010/main" val="2462085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7E952-230C-4EE1-914C-D0554838F822}"/>
              </a:ext>
            </a:extLst>
          </p:cNvPr>
          <p:cNvSpPr>
            <a:spLocks noGrp="1"/>
          </p:cNvSpPr>
          <p:nvPr>
            <p:ph type="title"/>
          </p:nvPr>
        </p:nvSpPr>
        <p:spPr/>
        <p:txBody>
          <a:bodyPr/>
          <a:lstStyle/>
          <a:p>
            <a:r>
              <a:rPr lang="en-US" dirty="0"/>
              <a:t>Relaxation in Section 80DD(2)</a:t>
            </a:r>
            <a:endParaRPr lang="en-IN" dirty="0"/>
          </a:p>
        </p:txBody>
      </p:sp>
      <p:sp>
        <p:nvSpPr>
          <p:cNvPr id="3" name="Content Placeholder 2">
            <a:extLst>
              <a:ext uri="{FF2B5EF4-FFF2-40B4-BE49-F238E27FC236}">
                <a16:creationId xmlns:a16="http://schemas.microsoft.com/office/drawing/2014/main" id="{DAB03EA7-16F1-4F8C-BF50-960F0D5047FB}"/>
              </a:ext>
            </a:extLst>
          </p:cNvPr>
          <p:cNvSpPr>
            <a:spLocks noGrp="1"/>
          </p:cNvSpPr>
          <p:nvPr>
            <p:ph idx="1"/>
          </p:nvPr>
        </p:nvSpPr>
        <p:spPr/>
        <p:txBody>
          <a:bodyPr/>
          <a:lstStyle/>
          <a:p>
            <a:r>
              <a:rPr lang="en-US" sz="1800" b="0" i="0" u="none" strike="noStrike" baseline="0" dirty="0">
                <a:solidFill>
                  <a:srgbClr val="3A3838"/>
                </a:solidFill>
                <a:latin typeface="Montserrat" panose="00000500000000000000" pitchFamily="2" charset="0"/>
              </a:rPr>
              <a:t>These conditions are harsh and illogical as a person cannot get the lump sum or annuity amount of an insurance policy till he is alive. Even if he has paid all premiums and needs the money for the benefit of a dependent person, he cannot get the maturity amount. The Finance Bill has addressed this issue and made requisite amendments under Section 80DD.</a:t>
            </a:r>
            <a:endParaRPr lang="en-IN" dirty="0"/>
          </a:p>
        </p:txBody>
      </p:sp>
      <p:pic>
        <p:nvPicPr>
          <p:cNvPr id="4" name="Picture 3">
            <a:extLst>
              <a:ext uri="{FF2B5EF4-FFF2-40B4-BE49-F238E27FC236}">
                <a16:creationId xmlns:a16="http://schemas.microsoft.com/office/drawing/2014/main" id="{9A2369F7-80A7-4BB3-B5B9-FC4EE4D287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5864" y="6048433"/>
            <a:ext cx="908482" cy="736483"/>
          </a:xfrm>
          <a:prstGeom prst="rect">
            <a:avLst/>
          </a:prstGeom>
        </p:spPr>
      </p:pic>
    </p:spTree>
    <p:extLst>
      <p:ext uri="{BB962C8B-B14F-4D97-AF65-F5344CB8AC3E}">
        <p14:creationId xmlns:p14="http://schemas.microsoft.com/office/powerpoint/2010/main" val="41778063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A2AFD-9447-4854-87D3-DD7CF5F1B5A2}"/>
              </a:ext>
            </a:extLst>
          </p:cNvPr>
          <p:cNvSpPr>
            <a:spLocks noGrp="1"/>
          </p:cNvSpPr>
          <p:nvPr>
            <p:ph type="title"/>
          </p:nvPr>
        </p:nvSpPr>
        <p:spPr/>
        <p:txBody>
          <a:bodyPr>
            <a:normAutofit fontScale="90000"/>
          </a:bodyPr>
          <a:lstStyle/>
          <a:p>
            <a:r>
              <a:rPr lang="en-US" dirty="0"/>
              <a:t>Withdrawal of exemption under section 10(8), 10(8A), 10(8B) and 10(9)</a:t>
            </a:r>
            <a:br>
              <a:rPr lang="en-US" dirty="0"/>
            </a:br>
            <a:endParaRPr lang="en-IN" dirty="0"/>
          </a:p>
        </p:txBody>
      </p:sp>
      <p:sp>
        <p:nvSpPr>
          <p:cNvPr id="3" name="Content Placeholder 2">
            <a:extLst>
              <a:ext uri="{FF2B5EF4-FFF2-40B4-BE49-F238E27FC236}">
                <a16:creationId xmlns:a16="http://schemas.microsoft.com/office/drawing/2014/main" id="{409C17DF-F9DD-4E4A-803E-247459480C1E}"/>
              </a:ext>
            </a:extLst>
          </p:cNvPr>
          <p:cNvSpPr>
            <a:spLocks noGrp="1"/>
          </p:cNvSpPr>
          <p:nvPr>
            <p:ph idx="1"/>
          </p:nvPr>
        </p:nvSpPr>
        <p:spPr/>
        <p:txBody>
          <a:bodyPr/>
          <a:lstStyle/>
          <a:p>
            <a:r>
              <a:rPr lang="en-US" sz="1800" b="0" i="0" u="none" strike="noStrike" baseline="0" dirty="0">
                <a:solidFill>
                  <a:srgbClr val="3A3838"/>
                </a:solidFill>
                <a:latin typeface="Montserrat" panose="00000500000000000000" pitchFamily="2" charset="0"/>
              </a:rPr>
              <a:t>Section 10(8) provides an exemption to the income of an individual assigned duties in India in connection with any co-operative technical assistance </a:t>
            </a:r>
            <a:r>
              <a:rPr lang="en-US" sz="1800" b="0" i="0" u="none" strike="noStrike" baseline="0" dirty="0" err="1">
                <a:solidFill>
                  <a:srgbClr val="3A3838"/>
                </a:solidFill>
                <a:latin typeface="Montserrat" panose="00000500000000000000" pitchFamily="2" charset="0"/>
              </a:rPr>
              <a:t>programmes</a:t>
            </a:r>
            <a:r>
              <a:rPr lang="en-US" sz="1800" b="0" i="0" u="none" strike="noStrike" baseline="0" dirty="0">
                <a:solidFill>
                  <a:srgbClr val="3A3838"/>
                </a:solidFill>
                <a:latin typeface="Montserrat" panose="00000500000000000000" pitchFamily="2" charset="0"/>
              </a:rPr>
              <a:t> and projects. Such co-operative technical assistance </a:t>
            </a:r>
            <a:r>
              <a:rPr lang="en-US" sz="1800" b="0" i="0" u="none" strike="noStrike" baseline="0" dirty="0" err="1">
                <a:solidFill>
                  <a:srgbClr val="3A3838"/>
                </a:solidFill>
                <a:latin typeface="Montserrat" panose="00000500000000000000" pitchFamily="2" charset="0"/>
              </a:rPr>
              <a:t>programmes</a:t>
            </a:r>
            <a:r>
              <a:rPr lang="en-US" sz="1800" b="0" i="0" u="none" strike="noStrike" baseline="0" dirty="0">
                <a:solidFill>
                  <a:srgbClr val="3A3838"/>
                </a:solidFill>
                <a:latin typeface="Montserrat" panose="00000500000000000000" pitchFamily="2" charset="0"/>
              </a:rPr>
              <a:t> and projects must be in accordance with an agreement entered by the Central Government and the Government of a foreign state. Further, exemptions under sections 10(8A), 10(8B) and 10(9) are allowed to a consultant, his employees and their family members</a:t>
            </a:r>
          </a:p>
          <a:p>
            <a:endParaRPr lang="en-US" sz="1800" dirty="0">
              <a:solidFill>
                <a:srgbClr val="3A3838"/>
              </a:solidFill>
              <a:latin typeface="Montserrat" panose="00000500000000000000" pitchFamily="2" charset="0"/>
            </a:endParaRPr>
          </a:p>
          <a:p>
            <a:r>
              <a:rPr lang="en-US" sz="1800" b="0" i="0" u="none" strike="noStrike" baseline="0" dirty="0">
                <a:solidFill>
                  <a:srgbClr val="3A3838"/>
                </a:solidFill>
                <a:latin typeface="Montserrat" panose="00000500000000000000" pitchFamily="2" charset="0"/>
              </a:rPr>
              <a:t>If under a tax treaty, India gets a right to tax a particular income, and the other country is expected to relieve double taxation by exemption or credit method, providing exemption by India amounts to surrender of the right of taxation by India in </a:t>
            </a:r>
            <a:r>
              <a:rPr lang="en-US" sz="1800" b="0" i="0" u="none" strike="noStrike" baseline="0" dirty="0" err="1">
                <a:solidFill>
                  <a:srgbClr val="3A3838"/>
                </a:solidFill>
                <a:latin typeface="Montserrat" panose="00000500000000000000" pitchFamily="2" charset="0"/>
              </a:rPr>
              <a:t>favour</a:t>
            </a:r>
            <a:r>
              <a:rPr lang="en-US" sz="1800" b="0" i="0" u="none" strike="noStrike" baseline="0" dirty="0">
                <a:solidFill>
                  <a:srgbClr val="3A3838"/>
                </a:solidFill>
                <a:latin typeface="Montserrat" panose="00000500000000000000" pitchFamily="2" charset="0"/>
              </a:rPr>
              <a:t> of the other country. Thus, it is proposed that the above provisions shall not apply to remuneration, fee or income of the previous year relevant to the assessment year beginning on or after the 1st day of April 2023.</a:t>
            </a:r>
            <a:endParaRPr lang="en-IN" dirty="0"/>
          </a:p>
        </p:txBody>
      </p:sp>
      <p:pic>
        <p:nvPicPr>
          <p:cNvPr id="4" name="Picture 3">
            <a:extLst>
              <a:ext uri="{FF2B5EF4-FFF2-40B4-BE49-F238E27FC236}">
                <a16:creationId xmlns:a16="http://schemas.microsoft.com/office/drawing/2014/main" id="{94512BEB-5301-417D-80AE-EDB3A1195F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5864" y="6048433"/>
            <a:ext cx="908482" cy="736483"/>
          </a:xfrm>
          <a:prstGeom prst="rect">
            <a:avLst/>
          </a:prstGeom>
        </p:spPr>
      </p:pic>
    </p:spTree>
    <p:extLst>
      <p:ext uri="{BB962C8B-B14F-4D97-AF65-F5344CB8AC3E}">
        <p14:creationId xmlns:p14="http://schemas.microsoft.com/office/powerpoint/2010/main" val="40394233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045F1-34A8-4BD9-9523-7B9944DDE0AB}"/>
              </a:ext>
            </a:extLst>
          </p:cNvPr>
          <p:cNvSpPr>
            <a:spLocks noGrp="1"/>
          </p:cNvSpPr>
          <p:nvPr>
            <p:ph type="title"/>
          </p:nvPr>
        </p:nvSpPr>
        <p:spPr/>
        <p:txBody>
          <a:bodyPr>
            <a:normAutofit/>
          </a:bodyPr>
          <a:lstStyle/>
          <a:p>
            <a:r>
              <a:rPr lang="en-US" sz="4300" b="1" dirty="0">
                <a:solidFill>
                  <a:srgbClr val="002060"/>
                </a:solidFill>
              </a:rPr>
              <a:t>Return of income </a:t>
            </a:r>
            <a:endParaRPr lang="en-IN" sz="4300" b="1" dirty="0">
              <a:solidFill>
                <a:srgbClr val="002060"/>
              </a:solidFill>
            </a:endParaRPr>
          </a:p>
        </p:txBody>
      </p:sp>
      <p:pic>
        <p:nvPicPr>
          <p:cNvPr id="3" name="Picture 2">
            <a:extLst>
              <a:ext uri="{FF2B5EF4-FFF2-40B4-BE49-F238E27FC236}">
                <a16:creationId xmlns:a16="http://schemas.microsoft.com/office/drawing/2014/main" id="{2CEF130E-9B86-4749-8409-8BBD19211F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5864" y="6048433"/>
            <a:ext cx="908482" cy="736483"/>
          </a:xfrm>
          <a:prstGeom prst="rect">
            <a:avLst/>
          </a:prstGeom>
        </p:spPr>
      </p:pic>
    </p:spTree>
    <p:extLst>
      <p:ext uri="{BB962C8B-B14F-4D97-AF65-F5344CB8AC3E}">
        <p14:creationId xmlns:p14="http://schemas.microsoft.com/office/powerpoint/2010/main" val="42825697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F70CC-7173-4C91-ABFE-642D915E2CBA}"/>
              </a:ext>
            </a:extLst>
          </p:cNvPr>
          <p:cNvSpPr>
            <a:spLocks noGrp="1"/>
          </p:cNvSpPr>
          <p:nvPr>
            <p:ph type="title"/>
          </p:nvPr>
        </p:nvSpPr>
        <p:spPr/>
        <p:txBody>
          <a:bodyPr>
            <a:normAutofit fontScale="90000"/>
          </a:bodyPr>
          <a:lstStyle/>
          <a:p>
            <a:r>
              <a:rPr lang="en-US" dirty="0"/>
              <a:t>Mandatory return filing by institutions</a:t>
            </a:r>
            <a:endParaRPr lang="en-IN" dirty="0"/>
          </a:p>
        </p:txBody>
      </p:sp>
      <p:sp>
        <p:nvSpPr>
          <p:cNvPr id="3" name="Content Placeholder 2">
            <a:extLst>
              <a:ext uri="{FF2B5EF4-FFF2-40B4-BE49-F238E27FC236}">
                <a16:creationId xmlns:a16="http://schemas.microsoft.com/office/drawing/2014/main" id="{BAEEA423-8E51-4C55-BCC5-BDEE5A27917B}"/>
              </a:ext>
            </a:extLst>
          </p:cNvPr>
          <p:cNvSpPr>
            <a:spLocks noGrp="1"/>
          </p:cNvSpPr>
          <p:nvPr>
            <p:ph idx="1"/>
          </p:nvPr>
        </p:nvSpPr>
        <p:spPr/>
        <p:txBody>
          <a:bodyPr/>
          <a:lstStyle/>
          <a:p>
            <a:r>
              <a:rPr lang="en-US" sz="1800" b="0" i="0" u="none" strike="noStrike" baseline="0" dirty="0">
                <a:solidFill>
                  <a:srgbClr val="3A3838"/>
                </a:solidFill>
                <a:latin typeface="Montserrat" panose="00000500000000000000" pitchFamily="2" charset="0"/>
              </a:rPr>
              <a:t>Filing of Return of income under Section 139(4C) is mandatory for the institutions to claim the exemption under Section 10(23C).</a:t>
            </a:r>
          </a:p>
          <a:p>
            <a:pPr marL="0" indent="0">
              <a:buNone/>
            </a:pPr>
            <a:endParaRPr lang="en-IN" dirty="0"/>
          </a:p>
        </p:txBody>
      </p:sp>
      <p:pic>
        <p:nvPicPr>
          <p:cNvPr id="4" name="Picture 3">
            <a:extLst>
              <a:ext uri="{FF2B5EF4-FFF2-40B4-BE49-F238E27FC236}">
                <a16:creationId xmlns:a16="http://schemas.microsoft.com/office/drawing/2014/main" id="{55B83268-BDB9-4C82-AC4E-E249B4A961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5864" y="6048433"/>
            <a:ext cx="908482" cy="736483"/>
          </a:xfrm>
          <a:prstGeom prst="rect">
            <a:avLst/>
          </a:prstGeom>
        </p:spPr>
      </p:pic>
    </p:spTree>
    <p:extLst>
      <p:ext uri="{BB962C8B-B14F-4D97-AF65-F5344CB8AC3E}">
        <p14:creationId xmlns:p14="http://schemas.microsoft.com/office/powerpoint/2010/main" val="8553545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5518F-FFD7-414B-8364-F424D9BDF836}"/>
              </a:ext>
            </a:extLst>
          </p:cNvPr>
          <p:cNvSpPr>
            <a:spLocks noGrp="1"/>
          </p:cNvSpPr>
          <p:nvPr>
            <p:ph type="title"/>
          </p:nvPr>
        </p:nvSpPr>
        <p:spPr/>
        <p:txBody>
          <a:bodyPr>
            <a:normAutofit/>
          </a:bodyPr>
          <a:lstStyle/>
          <a:p>
            <a:r>
              <a:rPr lang="en-US" dirty="0"/>
              <a:t>Updated income-tax return</a:t>
            </a:r>
            <a:endParaRPr lang="en-IN" dirty="0"/>
          </a:p>
        </p:txBody>
      </p:sp>
      <p:sp>
        <p:nvSpPr>
          <p:cNvPr id="3" name="Content Placeholder 2">
            <a:extLst>
              <a:ext uri="{FF2B5EF4-FFF2-40B4-BE49-F238E27FC236}">
                <a16:creationId xmlns:a16="http://schemas.microsoft.com/office/drawing/2014/main" id="{D8A0D7CC-7688-420A-B7F7-FFB1BE77938F}"/>
              </a:ext>
            </a:extLst>
          </p:cNvPr>
          <p:cNvSpPr>
            <a:spLocks noGrp="1"/>
          </p:cNvSpPr>
          <p:nvPr>
            <p:ph idx="1"/>
          </p:nvPr>
        </p:nvSpPr>
        <p:spPr/>
        <p:txBody>
          <a:bodyPr/>
          <a:lstStyle/>
          <a:p>
            <a:r>
              <a:rPr lang="en-US" sz="1800" b="0" i="0" u="none" strike="noStrike" baseline="0" dirty="0">
                <a:solidFill>
                  <a:srgbClr val="3A3838"/>
                </a:solidFill>
                <a:latin typeface="Montserrat" panose="00000500000000000000" pitchFamily="2" charset="0"/>
              </a:rPr>
              <a:t>Sub-section (8A) has proposed to be inserted into Section 139 to provide an additional 2 years to a taxpayer to update his return. Updated returns can be filed irrespective of the fact whether the taxpayer has earlier filed the original, revised or belated return in respect of the relevant assessment year.</a:t>
            </a:r>
          </a:p>
          <a:p>
            <a:endParaRPr lang="en-US" sz="1800" dirty="0">
              <a:solidFill>
                <a:srgbClr val="3A3838"/>
              </a:solidFill>
              <a:latin typeface="Montserrat" panose="00000500000000000000" pitchFamily="2" charset="0"/>
            </a:endParaRPr>
          </a:p>
          <a:p>
            <a:r>
              <a:rPr lang="en-US" sz="1800" b="0" i="0" u="none" strike="noStrike" baseline="0" dirty="0">
                <a:solidFill>
                  <a:srgbClr val="3A3838"/>
                </a:solidFill>
                <a:latin typeface="Montserrat" panose="00000500000000000000" pitchFamily="2" charset="0"/>
              </a:rPr>
              <a:t>An amount equal to 25% or 50% as additional tax on the tax and interest due on the additional income shown in the updated return would be required to be paid depending upon the time of filing of the updated return. </a:t>
            </a:r>
            <a:endParaRPr lang="en-IN" dirty="0"/>
          </a:p>
        </p:txBody>
      </p:sp>
      <p:pic>
        <p:nvPicPr>
          <p:cNvPr id="4" name="Picture 3">
            <a:extLst>
              <a:ext uri="{FF2B5EF4-FFF2-40B4-BE49-F238E27FC236}">
                <a16:creationId xmlns:a16="http://schemas.microsoft.com/office/drawing/2014/main" id="{3385758B-F434-41F9-80CB-117130B72A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5864" y="6048433"/>
            <a:ext cx="908482" cy="736483"/>
          </a:xfrm>
          <a:prstGeom prst="rect">
            <a:avLst/>
          </a:prstGeom>
        </p:spPr>
      </p:pic>
    </p:spTree>
    <p:extLst>
      <p:ext uri="{BB962C8B-B14F-4D97-AF65-F5344CB8AC3E}">
        <p14:creationId xmlns:p14="http://schemas.microsoft.com/office/powerpoint/2010/main" val="23957061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B740DA5-A041-43D8-AF6B-35430B58129E}"/>
              </a:ext>
            </a:extLst>
          </p:cNvPr>
          <p:cNvSpPr txBox="1"/>
          <p:nvPr/>
        </p:nvSpPr>
        <p:spPr>
          <a:xfrm>
            <a:off x="3469702" y="2005777"/>
            <a:ext cx="8282866" cy="1107996"/>
          </a:xfrm>
          <a:prstGeom prst="rect">
            <a:avLst/>
          </a:prstGeom>
          <a:noFill/>
          <a:effectLst>
            <a:outerShdw blurRad="50800" dist="38100" dir="10800000" algn="r" rotWithShape="0">
              <a:prstClr val="black">
                <a:alpha val="40000"/>
              </a:prstClr>
            </a:outerShdw>
          </a:effectLst>
        </p:spPr>
        <p:txBody>
          <a:bodyPr wrap="square" rtlCol="0">
            <a:spAutoFit/>
          </a:bodyPr>
          <a:lstStyle/>
          <a:p>
            <a:r>
              <a:rPr lang="en-US" sz="6600" dirty="0">
                <a:solidFill>
                  <a:srgbClr val="002060"/>
                </a:solidFill>
              </a:rPr>
              <a:t>Thank you</a:t>
            </a:r>
          </a:p>
        </p:txBody>
      </p:sp>
      <p:sp>
        <p:nvSpPr>
          <p:cNvPr id="6" name="TextBox 5">
            <a:extLst>
              <a:ext uri="{FF2B5EF4-FFF2-40B4-BE49-F238E27FC236}">
                <a16:creationId xmlns:a16="http://schemas.microsoft.com/office/drawing/2014/main" id="{39A11B80-732E-4632-87D2-4D016C998ABA}"/>
              </a:ext>
            </a:extLst>
          </p:cNvPr>
          <p:cNvSpPr txBox="1"/>
          <p:nvPr/>
        </p:nvSpPr>
        <p:spPr>
          <a:xfrm>
            <a:off x="7611135" y="4835993"/>
            <a:ext cx="4517255" cy="1915076"/>
          </a:xfrm>
          <a:prstGeom prst="rect">
            <a:avLst/>
          </a:prstGeom>
          <a:noFill/>
        </p:spPr>
        <p:txBody>
          <a:bodyPr wrap="square">
            <a:spAutoFit/>
          </a:bodyPr>
          <a:lstStyle/>
          <a:p>
            <a:pPr>
              <a:lnSpc>
                <a:spcPct val="94000"/>
              </a:lnSpc>
            </a:pPr>
            <a:r>
              <a:rPr lang="en-US" sz="1800" dirty="0">
                <a:solidFill>
                  <a:srgbClr val="002060">
                    <a:alpha val="55000"/>
                  </a:srgbClr>
                </a:solidFill>
              </a:rPr>
              <a:t>By Chartered lab</a:t>
            </a:r>
          </a:p>
          <a:p>
            <a:pPr>
              <a:lnSpc>
                <a:spcPct val="94000"/>
              </a:lnSpc>
            </a:pPr>
            <a:r>
              <a:rPr lang="en-US" sz="1800" dirty="0">
                <a:solidFill>
                  <a:srgbClr val="002060">
                    <a:alpha val="55000"/>
                  </a:srgbClr>
                </a:solidFill>
              </a:rPr>
              <a:t>Follow us</a:t>
            </a:r>
          </a:p>
          <a:p>
            <a:pPr>
              <a:lnSpc>
                <a:spcPct val="94000"/>
              </a:lnSpc>
            </a:pPr>
            <a:r>
              <a:rPr lang="en-US" sz="1800" dirty="0">
                <a:solidFill>
                  <a:srgbClr val="002060">
                    <a:alpha val="55000"/>
                  </a:srgbClr>
                </a:solidFill>
              </a:rPr>
              <a:t>Website: www.charteredlab.com</a:t>
            </a:r>
          </a:p>
          <a:p>
            <a:pPr>
              <a:lnSpc>
                <a:spcPct val="94000"/>
              </a:lnSpc>
            </a:pPr>
            <a:r>
              <a:rPr lang="en-US" sz="1800" dirty="0">
                <a:solidFill>
                  <a:srgbClr val="002060">
                    <a:alpha val="55000"/>
                  </a:srgbClr>
                </a:solidFill>
              </a:rPr>
              <a:t>Twitter: @CharteredLab</a:t>
            </a:r>
          </a:p>
          <a:p>
            <a:pPr>
              <a:lnSpc>
                <a:spcPct val="94000"/>
              </a:lnSpc>
            </a:pPr>
            <a:r>
              <a:rPr lang="en-US" sz="1800" dirty="0">
                <a:solidFill>
                  <a:srgbClr val="002060">
                    <a:alpha val="55000"/>
                  </a:srgbClr>
                </a:solidFill>
              </a:rPr>
              <a:t>Instagram: </a:t>
            </a:r>
            <a:r>
              <a:rPr lang="en-US" sz="1800" dirty="0" err="1">
                <a:solidFill>
                  <a:srgbClr val="002060">
                    <a:alpha val="55000"/>
                  </a:srgbClr>
                </a:solidFill>
              </a:rPr>
              <a:t>Instagram,com</a:t>
            </a:r>
            <a:r>
              <a:rPr lang="en-US" sz="1800" dirty="0">
                <a:solidFill>
                  <a:srgbClr val="002060">
                    <a:alpha val="55000"/>
                  </a:srgbClr>
                </a:solidFill>
              </a:rPr>
              <a:t>/</a:t>
            </a:r>
            <a:r>
              <a:rPr lang="en-US" sz="1800" dirty="0" err="1">
                <a:solidFill>
                  <a:srgbClr val="002060">
                    <a:alpha val="55000"/>
                  </a:srgbClr>
                </a:solidFill>
              </a:rPr>
              <a:t>charteredLab</a:t>
            </a:r>
            <a:r>
              <a:rPr lang="en-US" sz="1800" dirty="0">
                <a:solidFill>
                  <a:srgbClr val="002060">
                    <a:alpha val="55000"/>
                  </a:srgbClr>
                </a:solidFill>
              </a:rPr>
              <a:t>/</a:t>
            </a:r>
          </a:p>
          <a:p>
            <a:pPr>
              <a:lnSpc>
                <a:spcPct val="94000"/>
              </a:lnSpc>
            </a:pPr>
            <a:r>
              <a:rPr lang="en-US" sz="1800" dirty="0" err="1">
                <a:solidFill>
                  <a:srgbClr val="002060">
                    <a:alpha val="55000"/>
                  </a:srgbClr>
                </a:solidFill>
              </a:rPr>
              <a:t>facebook</a:t>
            </a:r>
            <a:r>
              <a:rPr lang="en-US" sz="1800" dirty="0">
                <a:solidFill>
                  <a:srgbClr val="002060">
                    <a:alpha val="55000"/>
                  </a:srgbClr>
                </a:solidFill>
              </a:rPr>
              <a:t>; </a:t>
            </a:r>
            <a:r>
              <a:rPr lang="en-US" sz="1800" dirty="0" err="1">
                <a:solidFill>
                  <a:srgbClr val="002060">
                    <a:alpha val="55000"/>
                  </a:srgbClr>
                </a:solidFill>
              </a:rPr>
              <a:t>charteredlab</a:t>
            </a:r>
            <a:endParaRPr lang="en-US" sz="1800" dirty="0">
              <a:solidFill>
                <a:srgbClr val="002060">
                  <a:alpha val="55000"/>
                </a:srgbClr>
              </a:solidFill>
            </a:endParaRPr>
          </a:p>
        </p:txBody>
      </p:sp>
      <p:pic>
        <p:nvPicPr>
          <p:cNvPr id="7" name="Picture 6">
            <a:extLst>
              <a:ext uri="{FF2B5EF4-FFF2-40B4-BE49-F238E27FC236}">
                <a16:creationId xmlns:a16="http://schemas.microsoft.com/office/drawing/2014/main" id="{66DA2089-DBD2-4D5A-8521-1CEEE6F62E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55386" y="359508"/>
            <a:ext cx="1289538" cy="1289538"/>
          </a:xfrm>
          <a:prstGeom prst="rect">
            <a:avLst/>
          </a:prstGeom>
        </p:spPr>
      </p:pic>
    </p:spTree>
    <p:extLst>
      <p:ext uri="{BB962C8B-B14F-4D97-AF65-F5344CB8AC3E}">
        <p14:creationId xmlns:p14="http://schemas.microsoft.com/office/powerpoint/2010/main" val="2907346394"/>
      </p:ext>
    </p:extLst>
  </p:cSld>
  <p:clrMapOvr>
    <a:masterClrMapping/>
  </p:clrMapOvr>
</p:sld>
</file>

<file path=ppt/theme/theme1.xml><?xml version="1.0" encoding="utf-8"?>
<a:theme xmlns:a="http://schemas.openxmlformats.org/drawingml/2006/main" name="LinesVTI">
  <a:themeElements>
    <a:clrScheme name="AnalogousFromLightSeedLeftStep">
      <a:dk1>
        <a:srgbClr val="000000"/>
      </a:dk1>
      <a:lt1>
        <a:srgbClr val="FFFFFF"/>
      </a:lt1>
      <a:dk2>
        <a:srgbClr val="413124"/>
      </a:dk2>
      <a:lt2>
        <a:srgbClr val="E8E2E5"/>
      </a:lt2>
      <a:accent1>
        <a:srgbClr val="81AB95"/>
      </a:accent1>
      <a:accent2>
        <a:srgbClr val="76AD79"/>
      </a:accent2>
      <a:accent3>
        <a:srgbClr val="8EA980"/>
      </a:accent3>
      <a:accent4>
        <a:srgbClr val="9BA672"/>
      </a:accent4>
      <a:accent5>
        <a:srgbClr val="A9A180"/>
      </a:accent5>
      <a:accent6>
        <a:srgbClr val="BA967F"/>
      </a:accent6>
      <a:hlink>
        <a:srgbClr val="AE698E"/>
      </a:hlink>
      <a:folHlink>
        <a:srgbClr val="7F7F7F"/>
      </a:folHlink>
    </a:clrScheme>
    <a:fontScheme name="NH Grotesk">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inesVTI" id="{6E3869FE-86F4-49DA-A8B9-3320C89167F7}" vid="{3A76BC48-4881-4AE8-821D-8B9CC9A080F9}"/>
    </a:ext>
  </a:extLst>
</a:theme>
</file>

<file path=docProps/app.xml><?xml version="1.0" encoding="utf-8"?>
<Properties xmlns="http://schemas.openxmlformats.org/officeDocument/2006/extended-properties" xmlns:vt="http://schemas.openxmlformats.org/officeDocument/2006/docPropsVTypes">
  <TotalTime>331</TotalTime>
  <Words>1406</Words>
  <Application>Microsoft Office PowerPoint</Application>
  <PresentationFormat>Widescreen</PresentationFormat>
  <Paragraphs>62</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Montserrat</vt:lpstr>
      <vt:lpstr>Neue Haas Grotesk Text Pro</vt:lpstr>
      <vt:lpstr>Wingdings 2</vt:lpstr>
      <vt:lpstr>LinesVTI</vt:lpstr>
      <vt:lpstr> Budget Highlights Direct Tax  Finance bill 2022</vt:lpstr>
      <vt:lpstr>Income under head ‘Salaries’</vt:lpstr>
      <vt:lpstr>No tax on sum paid by employer for Covid – 19 treatment</vt:lpstr>
      <vt:lpstr>Deduction for NPS in case of State Govt. Employees </vt:lpstr>
      <vt:lpstr>Income under head Profits and gains from business and profession</vt:lpstr>
      <vt:lpstr>Conversion of outstanding interest </vt:lpstr>
      <vt:lpstr>No deduction of surcharge or cess</vt:lpstr>
      <vt:lpstr>Deduction under section 37(1)</vt:lpstr>
      <vt:lpstr>TDS/TCS</vt:lpstr>
      <vt:lpstr>TDS to be deducted from benefit or perquisite</vt:lpstr>
      <vt:lpstr>Stamp duty value should be considered for transfer of immovable property under Section 194-IA</vt:lpstr>
      <vt:lpstr>Higher rates in case of non-filers of return </vt:lpstr>
      <vt:lpstr>Computation of Income</vt:lpstr>
      <vt:lpstr>Section 14A disallowance</vt:lpstr>
      <vt:lpstr>Tax relief for Covid related compensation</vt:lpstr>
      <vt:lpstr>Relaxation in Section 80DD(1)</vt:lpstr>
      <vt:lpstr>Relaxation in Section 80DD(2)</vt:lpstr>
      <vt:lpstr>Withdrawal of exemption under section 10(8), 10(8A), 10(8B) and 10(9) </vt:lpstr>
      <vt:lpstr>Return of income </vt:lpstr>
      <vt:lpstr>Mandatory return filing by institutions</vt:lpstr>
      <vt:lpstr>Updated income-tax return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Budget Highlights</dc:title>
  <dc:creator>vineet sharma</dc:creator>
  <cp:lastModifiedBy>vineet sharma</cp:lastModifiedBy>
  <cp:revision>30</cp:revision>
  <dcterms:created xsi:type="dcterms:W3CDTF">2021-02-04T06:15:30Z</dcterms:created>
  <dcterms:modified xsi:type="dcterms:W3CDTF">2022-02-02T07:39:11Z</dcterms:modified>
</cp:coreProperties>
</file>